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 id="2147483697" r:id="rId6"/>
    <p:sldMasterId id="2147483709" r:id="rId7"/>
  </p:sldMasterIdLst>
  <p:notesMasterIdLst>
    <p:notesMasterId r:id="rId35"/>
  </p:notesMasterIdLst>
  <p:handoutMasterIdLst>
    <p:handoutMasterId r:id="rId36"/>
  </p:handoutMasterIdLst>
  <p:sldIdLst>
    <p:sldId id="310" r:id="rId8"/>
    <p:sldId id="265" r:id="rId9"/>
    <p:sldId id="308" r:id="rId10"/>
    <p:sldId id="307" r:id="rId11"/>
    <p:sldId id="356" r:id="rId12"/>
    <p:sldId id="357" r:id="rId13"/>
    <p:sldId id="358" r:id="rId14"/>
    <p:sldId id="359" r:id="rId15"/>
    <p:sldId id="360" r:id="rId16"/>
    <p:sldId id="361" r:id="rId17"/>
    <p:sldId id="318" r:id="rId18"/>
    <p:sldId id="320" r:id="rId19"/>
    <p:sldId id="322" r:id="rId20"/>
    <p:sldId id="324" r:id="rId21"/>
    <p:sldId id="326" r:id="rId22"/>
    <p:sldId id="328" r:id="rId23"/>
    <p:sldId id="330" r:id="rId24"/>
    <p:sldId id="332" r:id="rId25"/>
    <p:sldId id="334" r:id="rId26"/>
    <p:sldId id="337" r:id="rId27"/>
    <p:sldId id="340" r:id="rId28"/>
    <p:sldId id="343" r:id="rId29"/>
    <p:sldId id="362" r:id="rId30"/>
    <p:sldId id="346" r:id="rId31"/>
    <p:sldId id="349" r:id="rId32"/>
    <p:sldId id="352" r:id="rId33"/>
    <p:sldId id="355" r:id="rId34"/>
  </p:sldIdLst>
  <p:sldSz cx="9906000" cy="6858000" type="A4"/>
  <p:notesSz cx="6858000" cy="9144000"/>
  <p:custDataLst>
    <p:tags r:id="rId37"/>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A8"/>
    <a:srgbClr val="D2CBC1"/>
    <a:srgbClr val="B1A091"/>
    <a:srgbClr val="414042"/>
    <a:srgbClr val="437DB2"/>
    <a:srgbClr val="F9F9F9"/>
    <a:srgbClr val="A2C9E3"/>
    <a:srgbClr val="D8D8D8"/>
    <a:srgbClr val="927869"/>
    <a:srgbClr val="739B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17" d="100"/>
          <a:sy n="117" d="100"/>
        </p:scale>
        <p:origin x="732" y="114"/>
      </p:cViewPr>
      <p:guideLst/>
    </p:cSldViewPr>
  </p:slideViewPr>
  <p:notesTextViewPr>
    <p:cViewPr>
      <p:scale>
        <a:sx n="1" d="1"/>
        <a:sy n="1" d="1"/>
      </p:scale>
      <p:origin x="0" y="0"/>
    </p:cViewPr>
  </p:notesTextViewPr>
  <p:notesViewPr>
    <p:cSldViewPr snapToGrid="0">
      <p:cViewPr varScale="1">
        <p:scale>
          <a:sx n="87" d="100"/>
          <a:sy n="87" d="100"/>
        </p:scale>
        <p:origin x="298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071B381-4146-442E-A728-A136012A25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C142427A-4E30-44C5-8A89-DCD9948E36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C3DD9C-A930-4A32-8938-76590EA87923}" type="datetimeFigureOut">
              <a:rPr lang="sv-SE" smtClean="0"/>
              <a:t>2025-05-22</a:t>
            </a:fld>
            <a:endParaRPr lang="sv-SE"/>
          </a:p>
        </p:txBody>
      </p:sp>
      <p:sp>
        <p:nvSpPr>
          <p:cNvPr id="4" name="Platshållare för sidfot 3">
            <a:extLst>
              <a:ext uri="{FF2B5EF4-FFF2-40B4-BE49-F238E27FC236}">
                <a16:creationId xmlns:a16="http://schemas.microsoft.com/office/drawing/2014/main" id="{A300BAA4-F287-4025-A95B-11A736644D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6F8B6921-9324-4ADB-B3C3-67E047117D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DF9FAE-CEFA-4D69-BFDD-2611BC6C9219}" type="slidenum">
              <a:rPr lang="sv-SE" smtClean="0"/>
              <a:t>‹#›</a:t>
            </a:fld>
            <a:endParaRPr lang="sv-SE"/>
          </a:p>
        </p:txBody>
      </p:sp>
    </p:spTree>
    <p:extLst>
      <p:ext uri="{BB962C8B-B14F-4D97-AF65-F5344CB8AC3E}">
        <p14:creationId xmlns:p14="http://schemas.microsoft.com/office/powerpoint/2010/main" val="27414105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5T13:01:39.130"/>
    </inkml:context>
    <inkml:brush xml:id="br0">
      <inkml:brushProperty name="width" value="0.1" units="cm"/>
      <inkml:brushProperty name="height" value="0.1" units="cm"/>
      <inkml:brushProperty name="color" value="#008C3A"/>
    </inkml:brush>
  </inkml:definitions>
  <inkml:trace contextRef="#ctx0" brushRef="#br0">2454 1 24575,'-159'-1'0,"-172"2"0,256 5 0,-97 19 0,5 0 0,-5-9 0,-201 26 0,-45 48 0,387-81 0,0 2 0,1 1 0,0 1 0,1 1 0,1 2 0,1 1 0,0 1 0,1 1 0,-35 34 0,32-24 0,1 1 0,1 1 0,2 2 0,1 0 0,2 2 0,1 1 0,-23 53 0,34-58 0,0-1 0,2 2 0,1-1 0,2 1 0,-2 35 0,8 162 0,1-202 0,1 0 0,2-1 0,1 0 0,0 0 0,16 36 0,-7-26 0,2-1 0,2-1 0,26 37 0,-27-47 0,1 0 0,2-1 0,0-2 0,1 0 0,2-1 0,33 22 0,-9-11 0,0-3 0,82 34 0,-46-29 0,132 32 0,94 3 0,-105-34 300,336 14 0,-89-41-2026,-150-10-3928,-299 3 5572,659-9 66,-658 9-71,56 0 755,84-10 0,-127 7-105,0 0 0,1-1 0,-1-1 0,-1 0 0,1-1 0,-1-1 0,0-1-1,0 0 1,19-15 0,-18 10-563,-1-2 0,0 0 0,-2-1 0,0 0 0,0-1 0,15-25 0,55-119 0,-69 128 0,78-182 0,-76 167 0,-2-1 0,13-80 0,-21 81 0,1-60 0,-8 89 0,-1 0 0,0 0 0,-2 0 0,0 1 0,-1-1 0,-8-21 0,-13-20 0,-38-67 0,51 103 0,-3-3 0,-1 0 0,-1 1 0,-1 1 0,-29-32 0,22 30 0,-26-26 0,43 46 0,0 1 0,0 0 0,0 0 0,-1 1 0,-12-6 0,-170-66 0,-296-115 0,448 177 0,-114-39 0,134 48 0,0 0 0,-1 1 0,1 1 0,-1 1 0,-23-1 0,-23 6 0,31-1 0,-36-3 0,60 0-341,0-1 0,1 1-1,-19-8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658F2-7257-4304-8586-DD69F3782580}" type="datetimeFigureOut">
              <a:rPr lang="sv-SE" smtClean="0"/>
              <a:t>2025-05-22</a:t>
            </a:fld>
            <a:endParaRPr lang="sv-SE"/>
          </a:p>
        </p:txBody>
      </p:sp>
      <p:sp>
        <p:nvSpPr>
          <p:cNvPr id="4" name="Platshållare för bildobjekt 3"/>
          <p:cNvSpPr>
            <a:spLocks noGrp="1" noRot="1" noChangeAspect="1"/>
          </p:cNvSpPr>
          <p:nvPr>
            <p:ph type="sldImg" idx="2"/>
          </p:nvPr>
        </p:nvSpPr>
        <p:spPr>
          <a:xfrm>
            <a:off x="1200150" y="1143000"/>
            <a:ext cx="4457700" cy="3086100"/>
          </a:xfrm>
          <a:prstGeom prst="rect">
            <a:avLst/>
          </a:prstGeom>
          <a:noFill/>
          <a:ln w="12700">
            <a:solidFill>
              <a:prstClr val="black"/>
            </a:solidFill>
          </a:ln>
        </p:spPr>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0B630-5367-41D3-8BA9-753C5C69F2A1}" type="slidenum">
              <a:rPr lang="sv-SE" smtClean="0"/>
              <a:t>‹#›</a:t>
            </a:fld>
            <a:endParaRPr lang="sv-SE"/>
          </a:p>
        </p:txBody>
      </p:sp>
    </p:spTree>
    <p:extLst>
      <p:ext uri="{BB962C8B-B14F-4D97-AF65-F5344CB8AC3E}">
        <p14:creationId xmlns:p14="http://schemas.microsoft.com/office/powerpoint/2010/main" val="3301836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solidFill>
                  <a:srgbClr val="00B050"/>
                </a:solidFill>
                <a:effectLst/>
                <a:latin typeface="Aptos" panose="020B0004020202020204" pitchFamily="34" charset="0"/>
                <a:ea typeface="Times New Roman" panose="02020603050405020304" pitchFamily="18" charset="0"/>
                <a:cs typeface="Aptos" panose="020B0004020202020204" pitchFamily="34" charset="0"/>
              </a:rPr>
              <a:t>eNPS</a:t>
            </a:r>
            <a:r>
              <a:rPr lang="sv-SE" sz="1800" dirty="0">
                <a:solidFill>
                  <a:srgbClr val="00B050"/>
                </a:solidFill>
                <a:effectLst/>
                <a:latin typeface="Aptos" panose="020B0004020202020204" pitchFamily="34" charset="0"/>
                <a:ea typeface="Times New Roman" panose="02020603050405020304" pitchFamily="18" charset="0"/>
                <a:cs typeface="Aptos" panose="020B0004020202020204" pitchFamily="34" charset="0"/>
              </a:rPr>
              <a:t> är en framtagen modell (precis som HME) som ursprungligen kommer från NPS för att mäta kundlojaliteten. Modellen är framtagen utifrån att man på skalan 0-6 räknas som kritiker. Jag kan hålla med om att det kan kännas konstigt att 6 av 10 räknas som "kritiker", men </a:t>
            </a:r>
            <a:r>
              <a:rPr lang="sv-SE" sz="1800" dirty="0" err="1">
                <a:solidFill>
                  <a:srgbClr val="00B050"/>
                </a:solidFill>
                <a:effectLst/>
                <a:latin typeface="Aptos" panose="020B0004020202020204" pitchFamily="34" charset="0"/>
                <a:ea typeface="Times New Roman" panose="02020603050405020304" pitchFamily="18" charset="0"/>
                <a:cs typeface="Aptos" panose="020B0004020202020204" pitchFamily="34" charset="0"/>
              </a:rPr>
              <a:t>eNPS</a:t>
            </a:r>
            <a:r>
              <a:rPr lang="sv-SE" sz="1800" dirty="0">
                <a:solidFill>
                  <a:srgbClr val="00B050"/>
                </a:solidFill>
                <a:effectLst/>
                <a:latin typeface="Aptos" panose="020B0004020202020204" pitchFamily="34" charset="0"/>
                <a:ea typeface="Times New Roman" panose="02020603050405020304" pitchFamily="18" charset="0"/>
                <a:cs typeface="Aptos" panose="020B0004020202020204" pitchFamily="34" charset="0"/>
              </a:rPr>
              <a:t> mäter inte bara nöjdhet – utan hur troligt det är att man verkligen skulle rekommendera sin arbetsplats. Forskning visar att de som svarar 0–6 ofta är tveksamma eller neutrala, och inte tillräckligt positiva för att ses som ambassadörer. Därför dras gränsen där, även om svaret kan upplevas som "försiktigt positivt".</a:t>
            </a:r>
            <a:endParaRPr lang="sv-SE" sz="1800" dirty="0">
              <a:effectLst/>
              <a:latin typeface="Aptos" panose="020B0004020202020204" pitchFamily="34" charset="0"/>
              <a:ea typeface="Aptos" panose="020B0004020202020204" pitchFamily="34" charset="0"/>
              <a:cs typeface="Aptos" panose="020B00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B530B630-5367-41D3-8BA9-753C5C69F2A1}" type="slidenum">
              <a:rPr lang="sv-SE" smtClean="0"/>
              <a:t>20</a:t>
            </a:fld>
            <a:endParaRPr lang="sv-SE"/>
          </a:p>
        </p:txBody>
      </p:sp>
    </p:spTree>
    <p:extLst>
      <p:ext uri="{BB962C8B-B14F-4D97-AF65-F5344CB8AC3E}">
        <p14:creationId xmlns:p14="http://schemas.microsoft.com/office/powerpoint/2010/main" val="3262523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är en av våra resultatindikatorer.</a:t>
            </a:r>
          </a:p>
        </p:txBody>
      </p:sp>
      <p:sp>
        <p:nvSpPr>
          <p:cNvPr id="4" name="Platshållare för bildnummer 3"/>
          <p:cNvSpPr>
            <a:spLocks noGrp="1"/>
          </p:cNvSpPr>
          <p:nvPr>
            <p:ph type="sldNum" sz="quarter" idx="5"/>
          </p:nvPr>
        </p:nvSpPr>
        <p:spPr/>
        <p:txBody>
          <a:bodyPr/>
          <a:lstStyle/>
          <a:p>
            <a:fld id="{B530B630-5367-41D3-8BA9-753C5C69F2A1}" type="slidenum">
              <a:rPr lang="sv-SE" smtClean="0"/>
              <a:t>21</a:t>
            </a:fld>
            <a:endParaRPr lang="sv-SE"/>
          </a:p>
        </p:txBody>
      </p:sp>
    </p:spTree>
    <p:extLst>
      <p:ext uri="{BB962C8B-B14F-4D97-AF65-F5344CB8AC3E}">
        <p14:creationId xmlns:p14="http://schemas.microsoft.com/office/powerpoint/2010/main" val="247848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Totalt 79,1 på en 100 skala!</a:t>
            </a:r>
          </a:p>
        </p:txBody>
      </p:sp>
      <p:sp>
        <p:nvSpPr>
          <p:cNvPr id="4" name="Platshållare för bildnummer 3"/>
          <p:cNvSpPr>
            <a:spLocks noGrp="1"/>
          </p:cNvSpPr>
          <p:nvPr>
            <p:ph type="sldNum" sz="quarter" idx="5"/>
          </p:nvPr>
        </p:nvSpPr>
        <p:spPr/>
        <p:txBody>
          <a:bodyPr/>
          <a:lstStyle/>
          <a:p>
            <a:fld id="{B530B630-5367-41D3-8BA9-753C5C69F2A1}" type="slidenum">
              <a:rPr lang="sv-SE" smtClean="0"/>
              <a:t>22</a:t>
            </a:fld>
            <a:endParaRPr lang="sv-SE"/>
          </a:p>
        </p:txBody>
      </p:sp>
    </p:spTree>
    <p:extLst>
      <p:ext uri="{BB962C8B-B14F-4D97-AF65-F5344CB8AC3E}">
        <p14:creationId xmlns:p14="http://schemas.microsoft.com/office/powerpoint/2010/main" val="2129266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Götene, Grästorp, Vara, Skövde – ingen data senaste 3 åren</a:t>
            </a:r>
          </a:p>
        </p:txBody>
      </p:sp>
      <p:sp>
        <p:nvSpPr>
          <p:cNvPr id="4" name="Platshållare för bildnummer 3"/>
          <p:cNvSpPr>
            <a:spLocks noGrp="1"/>
          </p:cNvSpPr>
          <p:nvPr>
            <p:ph type="sldNum" sz="quarter" idx="5"/>
          </p:nvPr>
        </p:nvSpPr>
        <p:spPr/>
        <p:txBody>
          <a:bodyPr/>
          <a:lstStyle/>
          <a:p>
            <a:fld id="{B530B630-5367-41D3-8BA9-753C5C69F2A1}" type="slidenum">
              <a:rPr lang="sv-SE" smtClean="0"/>
              <a:t>23</a:t>
            </a:fld>
            <a:endParaRPr lang="sv-SE"/>
          </a:p>
        </p:txBody>
      </p:sp>
    </p:spTree>
    <p:extLst>
      <p:ext uri="{BB962C8B-B14F-4D97-AF65-F5344CB8AC3E}">
        <p14:creationId xmlns:p14="http://schemas.microsoft.com/office/powerpoint/2010/main" val="1254520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8E7C25-17A5-431D-AF49-E6796188262A}"/>
              </a:ext>
            </a:extLst>
          </p:cNvPr>
          <p:cNvSpPr>
            <a:spLocks noGrp="1"/>
          </p:cNvSpPr>
          <p:nvPr>
            <p:ph type="ctrTitle"/>
          </p:nvPr>
        </p:nvSpPr>
        <p:spPr>
          <a:xfrm>
            <a:off x="1238250" y="1122363"/>
            <a:ext cx="74295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7B85D8FD-5F1A-4148-B2CF-C4A6D6EC4C38}"/>
              </a:ext>
            </a:extLst>
          </p:cNvPr>
          <p:cNvSpPr>
            <a:spLocks noGrp="1"/>
          </p:cNvSpPr>
          <p:nvPr>
            <p:ph type="subTitle" idx="1"/>
          </p:nvPr>
        </p:nvSpPr>
        <p:spPr>
          <a:xfrm>
            <a:off x="1238250" y="3602038"/>
            <a:ext cx="7429500" cy="1655762"/>
          </a:xfrm>
        </p:spPr>
        <p:txBody>
          <a:bodyPr/>
          <a:lstStyle>
            <a:lvl1pPr marL="0" indent="0" algn="ctr">
              <a:buNone/>
              <a:defRPr sz="2400"/>
            </a:lvl1pPr>
            <a:lvl2pPr marL="457223" indent="0" algn="ctr">
              <a:buNone/>
              <a:defRPr sz="2000"/>
            </a:lvl2pPr>
            <a:lvl3pPr marL="914446" indent="0" algn="ctr">
              <a:buNone/>
              <a:defRPr sz="1801"/>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60" indent="0" algn="ctr">
              <a:buNone/>
              <a:defRPr sz="1600"/>
            </a:lvl8pPr>
            <a:lvl9pPr marL="3657783"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5606414-DB9C-4F4D-8075-ED9B3EC33DF5}"/>
              </a:ext>
            </a:extLst>
          </p:cNvPr>
          <p:cNvSpPr>
            <a:spLocks noGrp="1"/>
          </p:cNvSpPr>
          <p:nvPr>
            <p:ph type="dt" sz="half" idx="10"/>
          </p:nvPr>
        </p:nvSpPr>
        <p:spPr/>
        <p:txBody>
          <a:bodyPr/>
          <a:lstStyle/>
          <a:p>
            <a:fld id="{AEA50758-2075-42B3-B041-3F08FAAF0E80}" type="datetimeFigureOut">
              <a:rPr lang="sv-SE" smtClean="0"/>
              <a:t>2025-05-22</a:t>
            </a:fld>
            <a:endParaRPr lang="sv-SE"/>
          </a:p>
        </p:txBody>
      </p:sp>
      <p:sp>
        <p:nvSpPr>
          <p:cNvPr id="5" name="Platshållare för sidfot 4">
            <a:extLst>
              <a:ext uri="{FF2B5EF4-FFF2-40B4-BE49-F238E27FC236}">
                <a16:creationId xmlns:a16="http://schemas.microsoft.com/office/drawing/2014/main" id="{A52ED3ED-F0A2-45D4-857F-6B1A11363ED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4047550-317A-48BC-B4F0-61EE3E3A2552}"/>
              </a:ext>
            </a:extLst>
          </p:cNvPr>
          <p:cNvSpPr>
            <a:spLocks noGrp="1"/>
          </p:cNvSpPr>
          <p:nvPr>
            <p:ph type="sldNum" sz="quarter" idx="12"/>
          </p:nvPr>
        </p:nvSpPr>
        <p:spPr/>
        <p:txBody>
          <a:bodyPr/>
          <a:lstStyle/>
          <a:p>
            <a:fld id="{7E51FD5A-2466-4024-AC1A-F5F7DDF770E9}" type="slidenum">
              <a:rPr lang="sv-SE" smtClean="0"/>
              <a:t>‹#›</a:t>
            </a:fld>
            <a:endParaRPr lang="sv-SE"/>
          </a:p>
        </p:txBody>
      </p:sp>
    </p:spTree>
    <p:extLst>
      <p:ext uri="{BB962C8B-B14F-4D97-AF65-F5344CB8AC3E}">
        <p14:creationId xmlns:p14="http://schemas.microsoft.com/office/powerpoint/2010/main" val="378928922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B289E2-E376-48F5-94E5-946944D462C9}"/>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C432E15-86E3-45AF-84F5-AFB8B1F2805D}"/>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967C7AF-B5C6-4925-A87A-4EB9819F4A5B}"/>
              </a:ext>
            </a:extLst>
          </p:cNvPr>
          <p:cNvSpPr>
            <a:spLocks noGrp="1"/>
          </p:cNvSpPr>
          <p:nvPr>
            <p:ph type="dt" sz="half" idx="10"/>
          </p:nvPr>
        </p:nvSpPr>
        <p:spPr/>
        <p:txBody>
          <a:bodyPr/>
          <a:lstStyle/>
          <a:p>
            <a:fld id="{390C3B27-4EE5-4F21-8098-50AE9DF5F884}" type="datetimeFigureOut">
              <a:rPr lang="sv-SE" smtClean="0"/>
              <a:t>2025-05-22</a:t>
            </a:fld>
            <a:endParaRPr lang="sv-SE"/>
          </a:p>
        </p:txBody>
      </p:sp>
      <p:sp>
        <p:nvSpPr>
          <p:cNvPr id="5" name="Platshållare för sidfot 4">
            <a:extLst>
              <a:ext uri="{FF2B5EF4-FFF2-40B4-BE49-F238E27FC236}">
                <a16:creationId xmlns:a16="http://schemas.microsoft.com/office/drawing/2014/main" id="{45E313BA-7713-4A84-9960-33EB42AD7CC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0EB47C9-BABB-4756-85C8-238E43F96213}"/>
              </a:ext>
            </a:extLst>
          </p:cNvPr>
          <p:cNvSpPr>
            <a:spLocks noGrp="1"/>
          </p:cNvSpPr>
          <p:nvPr>
            <p:ph type="sldNum" sz="quarter" idx="12"/>
          </p:nvPr>
        </p:nvSpPr>
        <p:spPr/>
        <p:txBody>
          <a:bodyPr/>
          <a:lstStyle/>
          <a:p>
            <a:fld id="{C122E2EA-AF9F-4C33-B292-27DBC3DA0570}" type="slidenum">
              <a:rPr lang="sv-SE" smtClean="0"/>
              <a:t>‹#›</a:t>
            </a:fld>
            <a:endParaRPr lang="sv-SE"/>
          </a:p>
        </p:txBody>
      </p:sp>
    </p:spTree>
    <p:extLst>
      <p:ext uri="{BB962C8B-B14F-4D97-AF65-F5344CB8AC3E}">
        <p14:creationId xmlns:p14="http://schemas.microsoft.com/office/powerpoint/2010/main" val="310781186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AF42A54-6B6F-4553-A578-0C161EA89353}"/>
              </a:ext>
            </a:extLst>
          </p:cNvPr>
          <p:cNvSpPr>
            <a:spLocks noGrp="1"/>
          </p:cNvSpPr>
          <p:nvPr>
            <p:ph type="title" orient="vert"/>
          </p:nvPr>
        </p:nvSpPr>
        <p:spPr>
          <a:xfrm>
            <a:off x="7088981" y="365125"/>
            <a:ext cx="2135981"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9E5A3F1-C127-4853-8069-6B18D2FCCD08}"/>
              </a:ext>
            </a:extLst>
          </p:cNvPr>
          <p:cNvSpPr>
            <a:spLocks noGrp="1"/>
          </p:cNvSpPr>
          <p:nvPr>
            <p:ph type="body" orient="vert" idx="1"/>
          </p:nvPr>
        </p:nvSpPr>
        <p:spPr>
          <a:xfrm>
            <a:off x="681037" y="365125"/>
            <a:ext cx="6284119"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639EA58-A167-44FC-A4D9-2AA7F2143761}"/>
              </a:ext>
            </a:extLst>
          </p:cNvPr>
          <p:cNvSpPr>
            <a:spLocks noGrp="1"/>
          </p:cNvSpPr>
          <p:nvPr>
            <p:ph type="dt" sz="half" idx="10"/>
          </p:nvPr>
        </p:nvSpPr>
        <p:spPr/>
        <p:txBody>
          <a:bodyPr/>
          <a:lstStyle/>
          <a:p>
            <a:fld id="{47A071E6-EA88-4D9F-8251-86C69689DBAE}" type="datetimeFigureOut">
              <a:rPr lang="sv-SE" smtClean="0"/>
              <a:t>2025-05-22</a:t>
            </a:fld>
            <a:endParaRPr lang="sv-SE"/>
          </a:p>
        </p:txBody>
      </p:sp>
      <p:sp>
        <p:nvSpPr>
          <p:cNvPr id="5" name="Platshållare för sidfot 4">
            <a:extLst>
              <a:ext uri="{FF2B5EF4-FFF2-40B4-BE49-F238E27FC236}">
                <a16:creationId xmlns:a16="http://schemas.microsoft.com/office/drawing/2014/main" id="{488C65B2-7F2F-41A3-B517-4EE8973ACAF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0D6580E-CE30-4A9E-A6FB-ABE3BFE42602}"/>
              </a:ext>
            </a:extLst>
          </p:cNvPr>
          <p:cNvSpPr>
            <a:spLocks noGrp="1"/>
          </p:cNvSpPr>
          <p:nvPr>
            <p:ph type="sldNum" sz="quarter" idx="12"/>
          </p:nvPr>
        </p:nvSpPr>
        <p:spPr/>
        <p:txBody>
          <a:bodyPr/>
          <a:lstStyle/>
          <a:p>
            <a:fld id="{AF2C7CE2-8179-4031-98FD-32E62FF29306}" type="slidenum">
              <a:rPr lang="sv-SE" smtClean="0"/>
              <a:t>‹#›</a:t>
            </a:fld>
            <a:endParaRPr lang="sv-SE"/>
          </a:p>
        </p:txBody>
      </p:sp>
    </p:spTree>
    <p:extLst>
      <p:ext uri="{BB962C8B-B14F-4D97-AF65-F5344CB8AC3E}">
        <p14:creationId xmlns:p14="http://schemas.microsoft.com/office/powerpoint/2010/main" val="72434590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82043" cy="246221"/>
          </a:xfrm>
          <a:prstGeom prst="rect">
            <a:avLst/>
          </a:prstGeom>
        </p:spPr>
        <p:txBody>
          <a:bodyPr wrap="none">
            <a:spAutoFit/>
          </a:body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39115" cy="274594"/>
          </a:xfrm>
          <a:prstGeom prst="rect">
            <a:avLst/>
          </a:prstGeom>
          <a:noFill/>
        </p:spPr>
        <p:txBody>
          <a:bodyPr wrap="square" rtlCol="0">
            <a:spAutoFit/>
          </a:body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39115" cy="2440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82043" cy="246221"/>
          </a:xfrm>
          <a:prstGeom prst="rect">
            <a:avLst/>
          </a:prstGeom>
        </p:spPr>
        <p:txBody>
          <a:bodyPr wrap="none">
            <a:spAutoFit/>
          </a:body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39115" cy="274594"/>
          </a:xfrm>
          <a:prstGeom prst="rect">
            <a:avLst/>
          </a:prstGeom>
          <a:noFill/>
        </p:spPr>
        <p:txBody>
          <a:bodyPr wrap="square" rtlCol="0">
            <a:spAutoFit/>
          </a:body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39115" cy="2440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82043" cy="246221"/>
          </a:xfrm>
          <a:prstGeom prst="rect">
            <a:avLst/>
          </a:prstGeom>
        </p:spPr>
        <p:txBody>
          <a:bodyPr wrap="none">
            <a:spAutoFit/>
          </a:body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39115" cy="274594"/>
          </a:xfrm>
          <a:prstGeom prst="rect">
            <a:avLst/>
          </a:prstGeom>
          <a:noFill/>
        </p:spPr>
        <p:txBody>
          <a:bodyPr wrap="square" rtlCol="0">
            <a:spAutoFit/>
          </a:body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39115" cy="2440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82043" cy="246221"/>
          </a:xfrm>
          <a:prstGeom prst="rect">
            <a:avLst/>
          </a:prstGeom>
        </p:spPr>
        <p:txBody>
          <a:bodyPr wrap="none">
            <a:spAutoFit/>
          </a:body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39115" cy="274594"/>
          </a:xfrm>
          <a:prstGeom prst="rect">
            <a:avLst/>
          </a:prstGeom>
          <a:noFill/>
        </p:spPr>
        <p:txBody>
          <a:bodyPr wrap="square" rtlCol="0">
            <a:spAutoFit/>
          </a:body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39115" cy="2440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82043" cy="246221"/>
          </a:xfrm>
          <a:prstGeom prst="rect">
            <a:avLst/>
          </a:prstGeom>
        </p:spPr>
        <p:txBody>
          <a:bodyPr wrap="none">
            <a:spAutoFit/>
          </a:body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39115" cy="274594"/>
          </a:xfrm>
          <a:prstGeom prst="rect">
            <a:avLst/>
          </a:prstGeom>
          <a:noFill/>
        </p:spPr>
        <p:txBody>
          <a:bodyPr wrap="square" rtlCol="0">
            <a:spAutoFit/>
          </a:body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39115" cy="2440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6_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82043" cy="246221"/>
          </a:xfrm>
          <a:prstGeom prst="rect">
            <a:avLst/>
          </a:prstGeom>
        </p:spPr>
        <p:txBody>
          <a:bodyPr wrap="none">
            <a:spAutoFit/>
          </a:body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39115" cy="274594"/>
          </a:xfrm>
          <a:prstGeom prst="rect">
            <a:avLst/>
          </a:prstGeom>
          <a:noFill/>
        </p:spPr>
        <p:txBody>
          <a:bodyPr wrap="square" rtlCol="0">
            <a:spAutoFit/>
          </a:body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39115" cy="2440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7_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82043" cy="246221"/>
          </a:xfrm>
          <a:prstGeom prst="rect">
            <a:avLst/>
          </a:prstGeom>
        </p:spPr>
        <p:txBody>
          <a:bodyPr wrap="none">
            <a:spAutoFit/>
          </a:body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39115" cy="274594"/>
          </a:xfrm>
          <a:prstGeom prst="rect">
            <a:avLst/>
          </a:prstGeom>
          <a:noFill/>
        </p:spPr>
        <p:txBody>
          <a:bodyPr wrap="square" rtlCol="0">
            <a:spAutoFit/>
          </a:body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39115" cy="2440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82043" cy="246221"/>
          </a:xfrm>
          <a:prstGeom prst="rect">
            <a:avLst/>
          </a:prstGeom>
        </p:spPr>
        <p:txBody>
          <a:bodyPr wrap="none">
            <a:spAutoFit/>
          </a:body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39115" cy="274594"/>
          </a:xfrm>
          <a:prstGeom prst="rect">
            <a:avLst/>
          </a:prstGeom>
          <a:noFill/>
        </p:spPr>
        <p:txBody>
          <a:bodyPr wrap="square" rtlCol="0">
            <a:spAutoFit/>
          </a:body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39115" cy="2440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87682A-FD68-4A76-8930-263990D068B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52055A5-14FB-42B4-B163-D302B76E8E09}"/>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8267259-5485-4279-AE99-D8B02BE05443}"/>
              </a:ext>
            </a:extLst>
          </p:cNvPr>
          <p:cNvSpPr>
            <a:spLocks noGrp="1"/>
          </p:cNvSpPr>
          <p:nvPr>
            <p:ph type="dt" sz="half" idx="10"/>
          </p:nvPr>
        </p:nvSpPr>
        <p:spPr/>
        <p:txBody>
          <a:bodyPr/>
          <a:lstStyle/>
          <a:p>
            <a:fld id="{C302F288-6EB5-4E0E-B960-3DD36D7CB5E5}" type="datetimeFigureOut">
              <a:rPr lang="sv-SE" smtClean="0"/>
              <a:t>2025-05-22</a:t>
            </a:fld>
            <a:endParaRPr lang="sv-SE"/>
          </a:p>
        </p:txBody>
      </p:sp>
      <p:sp>
        <p:nvSpPr>
          <p:cNvPr id="5" name="Platshållare för sidfot 4">
            <a:extLst>
              <a:ext uri="{FF2B5EF4-FFF2-40B4-BE49-F238E27FC236}">
                <a16:creationId xmlns:a16="http://schemas.microsoft.com/office/drawing/2014/main" id="{936FBE24-AB7F-4F29-883C-63B179BB4A8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54D4CC-C69C-4C28-9D99-9E722FB7A5EA}"/>
              </a:ext>
            </a:extLst>
          </p:cNvPr>
          <p:cNvSpPr>
            <a:spLocks noGrp="1"/>
          </p:cNvSpPr>
          <p:nvPr>
            <p:ph type="sldNum" sz="quarter" idx="12"/>
          </p:nvPr>
        </p:nvSpPr>
        <p:spPr/>
        <p:txBody>
          <a:bodyPr/>
          <a:lstStyle/>
          <a:p>
            <a:fld id="{2DF89E1C-EFEA-4AFB-996A-06A188C41941}" type="slidenum">
              <a:rPr lang="sv-SE" smtClean="0"/>
              <a:t>‹#›</a:t>
            </a:fld>
            <a:endParaRPr lang="sv-SE"/>
          </a:p>
        </p:txBody>
      </p:sp>
    </p:spTree>
    <p:extLst>
      <p:ext uri="{BB962C8B-B14F-4D97-AF65-F5344CB8AC3E}">
        <p14:creationId xmlns:p14="http://schemas.microsoft.com/office/powerpoint/2010/main" val="266450531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9_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82043" cy="246221"/>
          </a:xfrm>
          <a:prstGeom prst="rect">
            <a:avLst/>
          </a:prstGeom>
        </p:spPr>
        <p:txBody>
          <a:bodyPr wrap="none">
            <a:spAutoFit/>
          </a:body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39115" cy="274594"/>
          </a:xfrm>
          <a:prstGeom prst="rect">
            <a:avLst/>
          </a:prstGeom>
          <a:noFill/>
        </p:spPr>
        <p:txBody>
          <a:bodyPr wrap="square" rtlCol="0">
            <a:spAutoFit/>
          </a:body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39115" cy="2440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0_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82043" cy="246221"/>
          </a:xfrm>
          <a:prstGeom prst="rect">
            <a:avLst/>
          </a:prstGeom>
        </p:spPr>
        <p:txBody>
          <a:bodyPr wrap="none">
            <a:spAutoFit/>
          </a:body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39115" cy="274594"/>
          </a:xfrm>
          <a:prstGeom prst="rect">
            <a:avLst/>
          </a:prstGeom>
          <a:noFill/>
        </p:spPr>
        <p:txBody>
          <a:bodyPr wrap="square" rtlCol="0">
            <a:spAutoFit/>
          </a:body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39115" cy="2440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8E7C25-17A5-431D-AF49-E6796188262A}"/>
              </a:ext>
            </a:extLst>
          </p:cNvPr>
          <p:cNvSpPr>
            <a:spLocks noGrp="1"/>
          </p:cNvSpPr>
          <p:nvPr>
            <p:ph type="ctrTitle"/>
          </p:nvPr>
        </p:nvSpPr>
        <p:spPr>
          <a:xfrm>
            <a:off x="1238250" y="1122363"/>
            <a:ext cx="74295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7B85D8FD-5F1A-4148-B2CF-C4A6D6EC4C38}"/>
              </a:ext>
            </a:extLst>
          </p:cNvPr>
          <p:cNvSpPr>
            <a:spLocks noGrp="1"/>
          </p:cNvSpPr>
          <p:nvPr>
            <p:ph type="subTitle" idx="1"/>
          </p:nvPr>
        </p:nvSpPr>
        <p:spPr>
          <a:xfrm>
            <a:off x="1238250" y="3602038"/>
            <a:ext cx="7429500" cy="1655762"/>
          </a:xfrm>
        </p:spPr>
        <p:txBody>
          <a:bodyPr/>
          <a:lstStyle>
            <a:lvl1pPr marL="0" indent="0" algn="ctr">
              <a:buNone/>
              <a:defRPr sz="2400"/>
            </a:lvl1pPr>
            <a:lvl2pPr marL="457223" indent="0" algn="ctr">
              <a:buNone/>
              <a:defRPr sz="2000"/>
            </a:lvl2pPr>
            <a:lvl3pPr marL="914446" indent="0" algn="ctr">
              <a:buNone/>
              <a:defRPr sz="1801"/>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60" indent="0" algn="ctr">
              <a:buNone/>
              <a:defRPr sz="1600"/>
            </a:lvl8pPr>
            <a:lvl9pPr marL="3657783"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5606414-DB9C-4F4D-8075-ED9B3EC33DF5}"/>
              </a:ext>
            </a:extLst>
          </p:cNvPr>
          <p:cNvSpPr>
            <a:spLocks noGrp="1"/>
          </p:cNvSpPr>
          <p:nvPr>
            <p:ph type="dt" sz="half" idx="10"/>
          </p:nvPr>
        </p:nvSpPr>
        <p:spPr/>
        <p:txBody>
          <a:bodyPr/>
          <a:lstStyle/>
          <a:p>
            <a:fld id="{AEA50758-2075-42B3-B041-3F08FAAF0E80}" type="datetimeFigureOut">
              <a:rPr lang="sv-SE" smtClean="0"/>
              <a:t>2025-05-22</a:t>
            </a:fld>
            <a:endParaRPr lang="sv-SE"/>
          </a:p>
        </p:txBody>
      </p:sp>
      <p:sp>
        <p:nvSpPr>
          <p:cNvPr id="5" name="Platshållare för sidfot 4">
            <a:extLst>
              <a:ext uri="{FF2B5EF4-FFF2-40B4-BE49-F238E27FC236}">
                <a16:creationId xmlns:a16="http://schemas.microsoft.com/office/drawing/2014/main" id="{A52ED3ED-F0A2-45D4-857F-6B1A11363ED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4047550-317A-48BC-B4F0-61EE3E3A2552}"/>
              </a:ext>
            </a:extLst>
          </p:cNvPr>
          <p:cNvSpPr>
            <a:spLocks noGrp="1"/>
          </p:cNvSpPr>
          <p:nvPr>
            <p:ph type="sldNum" sz="quarter" idx="12"/>
          </p:nvPr>
        </p:nvSpPr>
        <p:spPr/>
        <p:txBody>
          <a:bodyPr/>
          <a:lstStyle/>
          <a:p>
            <a:fld id="{7E51FD5A-2466-4024-AC1A-F5F7DDF770E9}" type="slidenum">
              <a:rPr lang="sv-SE" smtClean="0"/>
              <a:t>‹#›</a:t>
            </a:fld>
            <a:endParaRPr lang="sv-SE"/>
          </a:p>
        </p:txBody>
      </p:sp>
    </p:spTree>
    <p:extLst>
      <p:ext uri="{BB962C8B-B14F-4D97-AF65-F5344CB8AC3E}">
        <p14:creationId xmlns:p14="http://schemas.microsoft.com/office/powerpoint/2010/main" val="378928922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87682A-FD68-4A76-8930-263990D068B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52055A5-14FB-42B4-B163-D302B76E8E09}"/>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8267259-5485-4279-AE99-D8B02BE05443}"/>
              </a:ext>
            </a:extLst>
          </p:cNvPr>
          <p:cNvSpPr>
            <a:spLocks noGrp="1"/>
          </p:cNvSpPr>
          <p:nvPr>
            <p:ph type="dt" sz="half" idx="10"/>
          </p:nvPr>
        </p:nvSpPr>
        <p:spPr/>
        <p:txBody>
          <a:bodyPr/>
          <a:lstStyle/>
          <a:p>
            <a:fld id="{C302F288-6EB5-4E0E-B960-3DD36D7CB5E5}" type="datetimeFigureOut">
              <a:rPr lang="sv-SE" smtClean="0"/>
              <a:t>2025-05-22</a:t>
            </a:fld>
            <a:endParaRPr lang="sv-SE"/>
          </a:p>
        </p:txBody>
      </p:sp>
      <p:sp>
        <p:nvSpPr>
          <p:cNvPr id="5" name="Platshållare för sidfot 4">
            <a:extLst>
              <a:ext uri="{FF2B5EF4-FFF2-40B4-BE49-F238E27FC236}">
                <a16:creationId xmlns:a16="http://schemas.microsoft.com/office/drawing/2014/main" id="{936FBE24-AB7F-4F29-883C-63B179BB4A8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54D4CC-C69C-4C28-9D99-9E722FB7A5EA}"/>
              </a:ext>
            </a:extLst>
          </p:cNvPr>
          <p:cNvSpPr>
            <a:spLocks noGrp="1"/>
          </p:cNvSpPr>
          <p:nvPr>
            <p:ph type="sldNum" sz="quarter" idx="12"/>
          </p:nvPr>
        </p:nvSpPr>
        <p:spPr/>
        <p:txBody>
          <a:bodyPr/>
          <a:lstStyle/>
          <a:p>
            <a:fld id="{2DF89E1C-EFEA-4AFB-996A-06A188C41941}" type="slidenum">
              <a:rPr lang="sv-SE" smtClean="0"/>
              <a:t>‹#›</a:t>
            </a:fld>
            <a:endParaRPr lang="sv-SE"/>
          </a:p>
        </p:txBody>
      </p:sp>
    </p:spTree>
    <p:extLst>
      <p:ext uri="{BB962C8B-B14F-4D97-AF65-F5344CB8AC3E}">
        <p14:creationId xmlns:p14="http://schemas.microsoft.com/office/powerpoint/2010/main" val="266450531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929F2F-3DB8-469D-9C39-377CE76B7D8B}"/>
              </a:ext>
            </a:extLst>
          </p:cNvPr>
          <p:cNvSpPr>
            <a:spLocks noGrp="1"/>
          </p:cNvSpPr>
          <p:nvPr>
            <p:ph type="title"/>
          </p:nvPr>
        </p:nvSpPr>
        <p:spPr>
          <a:xfrm>
            <a:off x="675878" y="1709745"/>
            <a:ext cx="8543925"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5A4E84F-1FE0-4494-BAAD-819A9FDA6B89}"/>
              </a:ext>
            </a:extLst>
          </p:cNvPr>
          <p:cNvSpPr>
            <a:spLocks noGrp="1"/>
          </p:cNvSpPr>
          <p:nvPr>
            <p:ph type="body" idx="1"/>
          </p:nvPr>
        </p:nvSpPr>
        <p:spPr>
          <a:xfrm>
            <a:off x="675878" y="4589470"/>
            <a:ext cx="8543925"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1">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8"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08D8AFD-57F6-4EEC-8385-47A0DD36831C}"/>
              </a:ext>
            </a:extLst>
          </p:cNvPr>
          <p:cNvSpPr>
            <a:spLocks noGrp="1"/>
          </p:cNvSpPr>
          <p:nvPr>
            <p:ph type="dt" sz="half" idx="10"/>
          </p:nvPr>
        </p:nvSpPr>
        <p:spPr/>
        <p:txBody>
          <a:bodyPr/>
          <a:lstStyle/>
          <a:p>
            <a:fld id="{43070C90-E05F-4C6D-8CB0-A25344B834AF}" type="datetimeFigureOut">
              <a:rPr lang="sv-SE" smtClean="0"/>
              <a:t>2025-05-22</a:t>
            </a:fld>
            <a:endParaRPr lang="sv-SE"/>
          </a:p>
        </p:txBody>
      </p:sp>
      <p:sp>
        <p:nvSpPr>
          <p:cNvPr id="5" name="Platshållare för sidfot 4">
            <a:extLst>
              <a:ext uri="{FF2B5EF4-FFF2-40B4-BE49-F238E27FC236}">
                <a16:creationId xmlns:a16="http://schemas.microsoft.com/office/drawing/2014/main" id="{A11215A1-4AB6-4D2A-BD18-8B1912CD553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03C043B-4A17-4851-A16D-1F33B2870DD6}"/>
              </a:ext>
            </a:extLst>
          </p:cNvPr>
          <p:cNvSpPr>
            <a:spLocks noGrp="1"/>
          </p:cNvSpPr>
          <p:nvPr>
            <p:ph type="sldNum" sz="quarter" idx="12"/>
          </p:nvPr>
        </p:nvSpPr>
        <p:spPr/>
        <p:txBody>
          <a:bodyPr/>
          <a:lstStyle/>
          <a:p>
            <a:fld id="{53BE3554-A4C8-466A-8D0B-9569D7DB4527}" type="slidenum">
              <a:rPr lang="sv-SE" smtClean="0"/>
              <a:t>‹#›</a:t>
            </a:fld>
            <a:endParaRPr lang="sv-SE"/>
          </a:p>
        </p:txBody>
      </p:sp>
    </p:spTree>
    <p:extLst>
      <p:ext uri="{BB962C8B-B14F-4D97-AF65-F5344CB8AC3E}">
        <p14:creationId xmlns:p14="http://schemas.microsoft.com/office/powerpoint/2010/main" val="314996899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159DDA-A72A-4059-AE51-46AA2FFCBE6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2CC00CD-3F65-4A0F-9951-146909AEA44E}"/>
              </a:ext>
            </a:extLst>
          </p:cNvPr>
          <p:cNvSpPr>
            <a:spLocks noGrp="1"/>
          </p:cNvSpPr>
          <p:nvPr>
            <p:ph sz="half" idx="1"/>
          </p:nvPr>
        </p:nvSpPr>
        <p:spPr>
          <a:xfrm>
            <a:off x="681038"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A49F2C4-C5C3-4EFB-BDD7-D60FF79AAD62}"/>
              </a:ext>
            </a:extLst>
          </p:cNvPr>
          <p:cNvSpPr>
            <a:spLocks noGrp="1"/>
          </p:cNvSpPr>
          <p:nvPr>
            <p:ph sz="half" idx="2"/>
          </p:nvPr>
        </p:nvSpPr>
        <p:spPr>
          <a:xfrm>
            <a:off x="5014913"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C81C9A7-9EF1-4177-B2A1-311EAA309C8F}"/>
              </a:ext>
            </a:extLst>
          </p:cNvPr>
          <p:cNvSpPr>
            <a:spLocks noGrp="1"/>
          </p:cNvSpPr>
          <p:nvPr>
            <p:ph type="dt" sz="half" idx="10"/>
          </p:nvPr>
        </p:nvSpPr>
        <p:spPr/>
        <p:txBody>
          <a:bodyPr/>
          <a:lstStyle/>
          <a:p>
            <a:fld id="{650AFB8F-B17C-4A9E-B59B-62959B8D167C}" type="datetimeFigureOut">
              <a:rPr lang="sv-SE" smtClean="0"/>
              <a:t>2025-05-22</a:t>
            </a:fld>
            <a:endParaRPr lang="sv-SE"/>
          </a:p>
        </p:txBody>
      </p:sp>
      <p:sp>
        <p:nvSpPr>
          <p:cNvPr id="6" name="Platshållare för sidfot 5">
            <a:extLst>
              <a:ext uri="{FF2B5EF4-FFF2-40B4-BE49-F238E27FC236}">
                <a16:creationId xmlns:a16="http://schemas.microsoft.com/office/drawing/2014/main" id="{CA9D869A-D6CA-4042-8D37-DFCAD77C291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89F4FDB-1E08-4AAA-ACB4-CD811081C9A7}"/>
              </a:ext>
            </a:extLst>
          </p:cNvPr>
          <p:cNvSpPr>
            <a:spLocks noGrp="1"/>
          </p:cNvSpPr>
          <p:nvPr>
            <p:ph type="sldNum" sz="quarter" idx="12"/>
          </p:nvPr>
        </p:nvSpPr>
        <p:spPr/>
        <p:txBody>
          <a:bodyPr/>
          <a:lstStyle/>
          <a:p>
            <a:fld id="{71B0EB57-A3E8-4121-B037-C8D493529704}" type="slidenum">
              <a:rPr lang="sv-SE" smtClean="0"/>
              <a:t>‹#›</a:t>
            </a:fld>
            <a:endParaRPr lang="sv-SE"/>
          </a:p>
        </p:txBody>
      </p:sp>
    </p:spTree>
    <p:extLst>
      <p:ext uri="{BB962C8B-B14F-4D97-AF65-F5344CB8AC3E}">
        <p14:creationId xmlns:p14="http://schemas.microsoft.com/office/powerpoint/2010/main" val="215641140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D6CB66-44FE-46B2-AF24-B3191B5009F5}"/>
              </a:ext>
            </a:extLst>
          </p:cNvPr>
          <p:cNvSpPr>
            <a:spLocks noGrp="1"/>
          </p:cNvSpPr>
          <p:nvPr>
            <p:ph type="title"/>
          </p:nvPr>
        </p:nvSpPr>
        <p:spPr>
          <a:xfrm>
            <a:off x="682329" y="365129"/>
            <a:ext cx="8543925"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80E34E1-92D8-4658-BAC7-F76676B4A7DB}"/>
              </a:ext>
            </a:extLst>
          </p:cNvPr>
          <p:cNvSpPr>
            <a:spLocks noGrp="1"/>
          </p:cNvSpPr>
          <p:nvPr>
            <p:ph type="body" idx="1"/>
          </p:nvPr>
        </p:nvSpPr>
        <p:spPr>
          <a:xfrm>
            <a:off x="682328" y="1681163"/>
            <a:ext cx="4190702" cy="823912"/>
          </a:xfrm>
        </p:spPr>
        <p:txBody>
          <a:bodyPr anchor="b"/>
          <a:lstStyle>
            <a:lvl1pPr marL="0" indent="0">
              <a:buNone/>
              <a:defRPr sz="2400" b="1"/>
            </a:lvl1pPr>
            <a:lvl2pPr marL="457223" indent="0">
              <a:buNone/>
              <a:defRPr sz="2000" b="1"/>
            </a:lvl2pPr>
            <a:lvl3pPr marL="914446" indent="0">
              <a:buNone/>
              <a:defRPr sz="1801"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60" indent="0">
              <a:buNone/>
              <a:defRPr sz="1600" b="1"/>
            </a:lvl8pPr>
            <a:lvl9pPr marL="3657783"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AABB314-F958-4BBA-89D0-3EFF24F8F295}"/>
              </a:ext>
            </a:extLst>
          </p:cNvPr>
          <p:cNvSpPr>
            <a:spLocks noGrp="1"/>
          </p:cNvSpPr>
          <p:nvPr>
            <p:ph sz="half" idx="2"/>
          </p:nvPr>
        </p:nvSpPr>
        <p:spPr>
          <a:xfrm>
            <a:off x="682328" y="2505075"/>
            <a:ext cx="4190702"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A3D1D5A-3C1A-479F-8CB3-2D89D941A4A3}"/>
              </a:ext>
            </a:extLst>
          </p:cNvPr>
          <p:cNvSpPr>
            <a:spLocks noGrp="1"/>
          </p:cNvSpPr>
          <p:nvPr>
            <p:ph type="body" sz="quarter" idx="3"/>
          </p:nvPr>
        </p:nvSpPr>
        <p:spPr>
          <a:xfrm>
            <a:off x="5014913" y="1681163"/>
            <a:ext cx="4211340" cy="823912"/>
          </a:xfrm>
        </p:spPr>
        <p:txBody>
          <a:bodyPr anchor="b"/>
          <a:lstStyle>
            <a:lvl1pPr marL="0" indent="0">
              <a:buNone/>
              <a:defRPr sz="2400" b="1"/>
            </a:lvl1pPr>
            <a:lvl2pPr marL="457223" indent="0">
              <a:buNone/>
              <a:defRPr sz="2000" b="1"/>
            </a:lvl2pPr>
            <a:lvl3pPr marL="914446" indent="0">
              <a:buNone/>
              <a:defRPr sz="1801"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60" indent="0">
              <a:buNone/>
              <a:defRPr sz="1600" b="1"/>
            </a:lvl8pPr>
            <a:lvl9pPr marL="3657783"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2411074-9C2C-4CAF-990A-4038D55246DF}"/>
              </a:ext>
            </a:extLst>
          </p:cNvPr>
          <p:cNvSpPr>
            <a:spLocks noGrp="1"/>
          </p:cNvSpPr>
          <p:nvPr>
            <p:ph sz="quarter" idx="4"/>
          </p:nvPr>
        </p:nvSpPr>
        <p:spPr>
          <a:xfrm>
            <a:off x="5014913" y="2505075"/>
            <a:ext cx="4211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BBC115B-A81E-4F16-9283-A2935ED12B43}"/>
              </a:ext>
            </a:extLst>
          </p:cNvPr>
          <p:cNvSpPr>
            <a:spLocks noGrp="1"/>
          </p:cNvSpPr>
          <p:nvPr>
            <p:ph type="dt" sz="half" idx="10"/>
          </p:nvPr>
        </p:nvSpPr>
        <p:spPr/>
        <p:txBody>
          <a:bodyPr/>
          <a:lstStyle/>
          <a:p>
            <a:fld id="{0575593A-F2BE-422B-BFA4-624F0122A502}" type="datetimeFigureOut">
              <a:rPr lang="sv-SE" smtClean="0"/>
              <a:t>2025-05-22</a:t>
            </a:fld>
            <a:endParaRPr lang="sv-SE"/>
          </a:p>
        </p:txBody>
      </p:sp>
      <p:sp>
        <p:nvSpPr>
          <p:cNvPr id="8" name="Platshållare för sidfot 7">
            <a:extLst>
              <a:ext uri="{FF2B5EF4-FFF2-40B4-BE49-F238E27FC236}">
                <a16:creationId xmlns:a16="http://schemas.microsoft.com/office/drawing/2014/main" id="{8437C1E0-DB1E-4E3F-9CA1-9EEEAE7E25A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6FCE6B6-ED99-4B65-8AEC-AC9E75DFAB5C}"/>
              </a:ext>
            </a:extLst>
          </p:cNvPr>
          <p:cNvSpPr>
            <a:spLocks noGrp="1"/>
          </p:cNvSpPr>
          <p:nvPr>
            <p:ph type="sldNum" sz="quarter" idx="12"/>
          </p:nvPr>
        </p:nvSpPr>
        <p:spPr/>
        <p:txBody>
          <a:bodyPr/>
          <a:lstStyle/>
          <a:p>
            <a:fld id="{881942ED-DDFC-45B9-BEDA-2211BB0BF957}" type="slidenum">
              <a:rPr lang="sv-SE" smtClean="0"/>
              <a:t>‹#›</a:t>
            </a:fld>
            <a:endParaRPr lang="sv-SE"/>
          </a:p>
        </p:txBody>
      </p:sp>
    </p:spTree>
    <p:extLst>
      <p:ext uri="{BB962C8B-B14F-4D97-AF65-F5344CB8AC3E}">
        <p14:creationId xmlns:p14="http://schemas.microsoft.com/office/powerpoint/2010/main" val="115500367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7D565A-77B7-40D9-8788-05EA51BDB687}"/>
              </a:ext>
            </a:extLst>
          </p:cNvPr>
          <p:cNvSpPr>
            <a:spLocks noGrp="1"/>
          </p:cNvSpPr>
          <p:nvPr>
            <p:ph type="dt" sz="half" idx="10"/>
          </p:nvPr>
        </p:nvSpPr>
        <p:spPr/>
        <p:txBody>
          <a:bodyPr/>
          <a:lstStyle/>
          <a:p>
            <a:fld id="{08A25F29-E9D1-49B8-BAA1-B834BD3228F9}" type="datetimeFigureOut">
              <a:rPr lang="sv-SE" smtClean="0"/>
              <a:t>2025-05-22</a:t>
            </a:fld>
            <a:endParaRPr lang="sv-SE"/>
          </a:p>
        </p:txBody>
      </p:sp>
      <p:sp>
        <p:nvSpPr>
          <p:cNvPr id="4" name="Platshållare för sidfot 3">
            <a:extLst>
              <a:ext uri="{FF2B5EF4-FFF2-40B4-BE49-F238E27FC236}">
                <a16:creationId xmlns:a16="http://schemas.microsoft.com/office/drawing/2014/main" id="{0F469527-2AD8-453D-8552-9896221E947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AF882801-B786-4161-83EE-1F58E09B9E76}"/>
              </a:ext>
            </a:extLst>
          </p:cNvPr>
          <p:cNvSpPr>
            <a:spLocks noGrp="1"/>
          </p:cNvSpPr>
          <p:nvPr>
            <p:ph type="sldNum" sz="quarter" idx="12"/>
          </p:nvPr>
        </p:nvSpPr>
        <p:spPr/>
        <p:txBody>
          <a:bodyPr/>
          <a:lstStyle/>
          <a:p>
            <a:fld id="{C1101CAC-16DC-438E-AC0F-E0C5D62C193E}" type="slidenum">
              <a:rPr lang="sv-SE" smtClean="0"/>
              <a:t>‹#›</a:t>
            </a:fld>
            <a:endParaRPr lang="sv-SE"/>
          </a:p>
        </p:txBody>
      </p:sp>
    </p:spTree>
    <p:extLst>
      <p:ext uri="{BB962C8B-B14F-4D97-AF65-F5344CB8AC3E}">
        <p14:creationId xmlns:p14="http://schemas.microsoft.com/office/powerpoint/2010/main" val="379104401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51816" cy="244084"/>
          </a:xfrm>
          <a:prstGeom prst="rect">
            <a:avLst/>
          </a:prstGeom>
        </p:spPr>
        <p:txBody>
          <a:bodyPr wrap="non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45854" cy="27459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45854" cy="24408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5EE252-B563-42B2-BB26-790DEABCCB06}"/>
              </a:ext>
            </a:extLst>
          </p:cNvPr>
          <p:cNvSpPr>
            <a:spLocks noGrp="1"/>
          </p:cNvSpPr>
          <p:nvPr>
            <p:ph type="title"/>
          </p:nvPr>
        </p:nvSpPr>
        <p:spPr>
          <a:xfrm>
            <a:off x="682330" y="457200"/>
            <a:ext cx="3194943"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2FDE9A9-D6A2-4616-875E-9E94768C7611}"/>
              </a:ext>
            </a:extLst>
          </p:cNvPr>
          <p:cNvSpPr>
            <a:spLocks noGrp="1"/>
          </p:cNvSpPr>
          <p:nvPr>
            <p:ph idx="1"/>
          </p:nvPr>
        </p:nvSpPr>
        <p:spPr>
          <a:xfrm>
            <a:off x="4211343" y="987432"/>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DAD8D03-7075-457F-A1F7-77CB79BB51E1}"/>
              </a:ext>
            </a:extLst>
          </p:cNvPr>
          <p:cNvSpPr>
            <a:spLocks noGrp="1"/>
          </p:cNvSpPr>
          <p:nvPr>
            <p:ph type="body" sz="half" idx="2"/>
          </p:nvPr>
        </p:nvSpPr>
        <p:spPr>
          <a:xfrm>
            <a:off x="682330" y="2057400"/>
            <a:ext cx="3194943" cy="3811588"/>
          </a:xfrm>
        </p:spPr>
        <p:txBody>
          <a:bodyPr/>
          <a:lstStyle>
            <a:lvl1pPr marL="0" indent="0">
              <a:buNone/>
              <a:defRPr sz="1600"/>
            </a:lvl1pPr>
            <a:lvl2pPr marL="457223" indent="0">
              <a:buNone/>
              <a:defRPr sz="1401"/>
            </a:lvl2pPr>
            <a:lvl3pPr marL="914446" indent="0">
              <a:buNone/>
              <a:defRPr sz="1200"/>
            </a:lvl3pPr>
            <a:lvl4pPr marL="1371669" indent="0">
              <a:buNone/>
              <a:defRPr sz="1001"/>
            </a:lvl4pPr>
            <a:lvl5pPr marL="1828891" indent="0">
              <a:buNone/>
              <a:defRPr sz="1001"/>
            </a:lvl5pPr>
            <a:lvl6pPr marL="2286114" indent="0">
              <a:buNone/>
              <a:defRPr sz="1001"/>
            </a:lvl6pPr>
            <a:lvl7pPr marL="2743338" indent="0">
              <a:buNone/>
              <a:defRPr sz="1001"/>
            </a:lvl7pPr>
            <a:lvl8pPr marL="3200560" indent="0">
              <a:buNone/>
              <a:defRPr sz="1001"/>
            </a:lvl8pPr>
            <a:lvl9pPr marL="3657783" indent="0">
              <a:buNone/>
              <a:defRPr sz="1001"/>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3ED8D-3A44-42CA-AC87-B4F072CC5B25}"/>
              </a:ext>
            </a:extLst>
          </p:cNvPr>
          <p:cNvSpPr>
            <a:spLocks noGrp="1"/>
          </p:cNvSpPr>
          <p:nvPr>
            <p:ph type="dt" sz="half" idx="10"/>
          </p:nvPr>
        </p:nvSpPr>
        <p:spPr/>
        <p:txBody>
          <a:bodyPr/>
          <a:lstStyle/>
          <a:p>
            <a:fld id="{5127805C-E87A-40F7-8C5E-C7B8AC0EF126}" type="datetimeFigureOut">
              <a:rPr lang="sv-SE" smtClean="0"/>
              <a:t>2025-05-22</a:t>
            </a:fld>
            <a:endParaRPr lang="sv-SE"/>
          </a:p>
        </p:txBody>
      </p:sp>
      <p:sp>
        <p:nvSpPr>
          <p:cNvPr id="6" name="Platshållare för sidfot 5">
            <a:extLst>
              <a:ext uri="{FF2B5EF4-FFF2-40B4-BE49-F238E27FC236}">
                <a16:creationId xmlns:a16="http://schemas.microsoft.com/office/drawing/2014/main" id="{E210EB98-0322-46AE-92E1-4579CEC450C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5EA03D9-1671-4A32-8AF4-E91C118D1EDB}"/>
              </a:ext>
            </a:extLst>
          </p:cNvPr>
          <p:cNvSpPr>
            <a:spLocks noGrp="1"/>
          </p:cNvSpPr>
          <p:nvPr>
            <p:ph type="sldNum" sz="quarter" idx="12"/>
          </p:nvPr>
        </p:nvSpPr>
        <p:spPr/>
        <p:txBody>
          <a:bodyPr/>
          <a:lstStyle/>
          <a:p>
            <a:fld id="{85C05628-0D0A-4A2D-B751-4213738E07CB}" type="slidenum">
              <a:rPr lang="sv-SE" smtClean="0"/>
              <a:t>‹#›</a:t>
            </a:fld>
            <a:endParaRPr lang="sv-SE"/>
          </a:p>
        </p:txBody>
      </p:sp>
    </p:spTree>
    <p:extLst>
      <p:ext uri="{BB962C8B-B14F-4D97-AF65-F5344CB8AC3E}">
        <p14:creationId xmlns:p14="http://schemas.microsoft.com/office/powerpoint/2010/main" val="27305390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929F2F-3DB8-469D-9C39-377CE76B7D8B}"/>
              </a:ext>
            </a:extLst>
          </p:cNvPr>
          <p:cNvSpPr>
            <a:spLocks noGrp="1"/>
          </p:cNvSpPr>
          <p:nvPr>
            <p:ph type="title"/>
          </p:nvPr>
        </p:nvSpPr>
        <p:spPr>
          <a:xfrm>
            <a:off x="675878" y="1709745"/>
            <a:ext cx="8543925"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5A4E84F-1FE0-4494-BAAD-819A9FDA6B89}"/>
              </a:ext>
            </a:extLst>
          </p:cNvPr>
          <p:cNvSpPr>
            <a:spLocks noGrp="1"/>
          </p:cNvSpPr>
          <p:nvPr>
            <p:ph type="body" idx="1"/>
          </p:nvPr>
        </p:nvSpPr>
        <p:spPr>
          <a:xfrm>
            <a:off x="675878" y="4589470"/>
            <a:ext cx="8543925"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1">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8"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08D8AFD-57F6-4EEC-8385-47A0DD36831C}"/>
              </a:ext>
            </a:extLst>
          </p:cNvPr>
          <p:cNvSpPr>
            <a:spLocks noGrp="1"/>
          </p:cNvSpPr>
          <p:nvPr>
            <p:ph type="dt" sz="half" idx="10"/>
          </p:nvPr>
        </p:nvSpPr>
        <p:spPr/>
        <p:txBody>
          <a:bodyPr/>
          <a:lstStyle/>
          <a:p>
            <a:fld id="{43070C90-E05F-4C6D-8CB0-A25344B834AF}" type="datetimeFigureOut">
              <a:rPr lang="sv-SE" smtClean="0"/>
              <a:t>2025-05-22</a:t>
            </a:fld>
            <a:endParaRPr lang="sv-SE"/>
          </a:p>
        </p:txBody>
      </p:sp>
      <p:sp>
        <p:nvSpPr>
          <p:cNvPr id="5" name="Platshållare för sidfot 4">
            <a:extLst>
              <a:ext uri="{FF2B5EF4-FFF2-40B4-BE49-F238E27FC236}">
                <a16:creationId xmlns:a16="http://schemas.microsoft.com/office/drawing/2014/main" id="{A11215A1-4AB6-4D2A-BD18-8B1912CD553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03C043B-4A17-4851-A16D-1F33B2870DD6}"/>
              </a:ext>
            </a:extLst>
          </p:cNvPr>
          <p:cNvSpPr>
            <a:spLocks noGrp="1"/>
          </p:cNvSpPr>
          <p:nvPr>
            <p:ph type="sldNum" sz="quarter" idx="12"/>
          </p:nvPr>
        </p:nvSpPr>
        <p:spPr/>
        <p:txBody>
          <a:bodyPr/>
          <a:lstStyle/>
          <a:p>
            <a:fld id="{53BE3554-A4C8-466A-8D0B-9569D7DB4527}" type="slidenum">
              <a:rPr lang="sv-SE" smtClean="0"/>
              <a:t>‹#›</a:t>
            </a:fld>
            <a:endParaRPr lang="sv-SE"/>
          </a:p>
        </p:txBody>
      </p:sp>
    </p:spTree>
    <p:extLst>
      <p:ext uri="{BB962C8B-B14F-4D97-AF65-F5344CB8AC3E}">
        <p14:creationId xmlns:p14="http://schemas.microsoft.com/office/powerpoint/2010/main" val="314996899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E2BCEF-B1F0-4348-A5D0-1FC9F1070069}"/>
              </a:ext>
            </a:extLst>
          </p:cNvPr>
          <p:cNvSpPr>
            <a:spLocks noGrp="1"/>
          </p:cNvSpPr>
          <p:nvPr>
            <p:ph type="title"/>
          </p:nvPr>
        </p:nvSpPr>
        <p:spPr>
          <a:xfrm>
            <a:off x="682330" y="457200"/>
            <a:ext cx="3194943"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A96475A6-BE3F-4B18-A92E-9D874192D5FE}"/>
              </a:ext>
            </a:extLst>
          </p:cNvPr>
          <p:cNvSpPr>
            <a:spLocks noGrp="1"/>
          </p:cNvSpPr>
          <p:nvPr>
            <p:ph type="pic" idx="1"/>
          </p:nvPr>
        </p:nvSpPr>
        <p:spPr>
          <a:xfrm>
            <a:off x="4211343" y="987432"/>
            <a:ext cx="5014913"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8" indent="0">
              <a:buNone/>
              <a:defRPr sz="2000"/>
            </a:lvl7pPr>
            <a:lvl8pPr marL="3200560" indent="0">
              <a:buNone/>
              <a:defRPr sz="2000"/>
            </a:lvl8pPr>
            <a:lvl9pPr marL="3657783"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5ABC8A91-22F1-4A4E-B08F-6ACED51D65BA}"/>
              </a:ext>
            </a:extLst>
          </p:cNvPr>
          <p:cNvSpPr>
            <a:spLocks noGrp="1"/>
          </p:cNvSpPr>
          <p:nvPr>
            <p:ph type="body" sz="half" idx="2"/>
          </p:nvPr>
        </p:nvSpPr>
        <p:spPr>
          <a:xfrm>
            <a:off x="682330" y="2057400"/>
            <a:ext cx="3194943" cy="3811588"/>
          </a:xfrm>
        </p:spPr>
        <p:txBody>
          <a:bodyPr/>
          <a:lstStyle>
            <a:lvl1pPr marL="0" indent="0">
              <a:buNone/>
              <a:defRPr sz="1600"/>
            </a:lvl1pPr>
            <a:lvl2pPr marL="457223" indent="0">
              <a:buNone/>
              <a:defRPr sz="1401"/>
            </a:lvl2pPr>
            <a:lvl3pPr marL="914446" indent="0">
              <a:buNone/>
              <a:defRPr sz="1200"/>
            </a:lvl3pPr>
            <a:lvl4pPr marL="1371669" indent="0">
              <a:buNone/>
              <a:defRPr sz="1001"/>
            </a:lvl4pPr>
            <a:lvl5pPr marL="1828891" indent="0">
              <a:buNone/>
              <a:defRPr sz="1001"/>
            </a:lvl5pPr>
            <a:lvl6pPr marL="2286114" indent="0">
              <a:buNone/>
              <a:defRPr sz="1001"/>
            </a:lvl6pPr>
            <a:lvl7pPr marL="2743338" indent="0">
              <a:buNone/>
              <a:defRPr sz="1001"/>
            </a:lvl7pPr>
            <a:lvl8pPr marL="3200560" indent="0">
              <a:buNone/>
              <a:defRPr sz="1001"/>
            </a:lvl8pPr>
            <a:lvl9pPr marL="3657783" indent="0">
              <a:buNone/>
              <a:defRPr sz="1001"/>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02E211F-CC40-4DB8-B5A9-D0298FF6F139}"/>
              </a:ext>
            </a:extLst>
          </p:cNvPr>
          <p:cNvSpPr>
            <a:spLocks noGrp="1"/>
          </p:cNvSpPr>
          <p:nvPr>
            <p:ph type="dt" sz="half" idx="10"/>
          </p:nvPr>
        </p:nvSpPr>
        <p:spPr/>
        <p:txBody>
          <a:bodyPr/>
          <a:lstStyle/>
          <a:p>
            <a:fld id="{D4235E64-1A65-455E-9B1B-FD5ACFC602D3}" type="datetimeFigureOut">
              <a:rPr lang="sv-SE" smtClean="0"/>
              <a:t>2025-05-22</a:t>
            </a:fld>
            <a:endParaRPr lang="sv-SE"/>
          </a:p>
        </p:txBody>
      </p:sp>
      <p:sp>
        <p:nvSpPr>
          <p:cNvPr id="6" name="Platshållare för sidfot 5">
            <a:extLst>
              <a:ext uri="{FF2B5EF4-FFF2-40B4-BE49-F238E27FC236}">
                <a16:creationId xmlns:a16="http://schemas.microsoft.com/office/drawing/2014/main" id="{3C7E8314-15CF-4324-BAA5-1E0F1D5763D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7E1682D-576D-41F6-91AC-52334C3F2A5E}"/>
              </a:ext>
            </a:extLst>
          </p:cNvPr>
          <p:cNvSpPr>
            <a:spLocks noGrp="1"/>
          </p:cNvSpPr>
          <p:nvPr>
            <p:ph type="sldNum" sz="quarter" idx="12"/>
          </p:nvPr>
        </p:nvSpPr>
        <p:spPr/>
        <p:txBody>
          <a:bodyPr/>
          <a:lstStyle/>
          <a:p>
            <a:fld id="{9CCF58C4-F48B-4542-B1BB-C2F4EE5CD488}" type="slidenum">
              <a:rPr lang="sv-SE" smtClean="0"/>
              <a:t>‹#›</a:t>
            </a:fld>
            <a:endParaRPr lang="sv-SE"/>
          </a:p>
        </p:txBody>
      </p:sp>
    </p:spTree>
    <p:extLst>
      <p:ext uri="{BB962C8B-B14F-4D97-AF65-F5344CB8AC3E}">
        <p14:creationId xmlns:p14="http://schemas.microsoft.com/office/powerpoint/2010/main" val="247052588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B289E2-E376-48F5-94E5-946944D462C9}"/>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C432E15-86E3-45AF-84F5-AFB8B1F2805D}"/>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967C7AF-B5C6-4925-A87A-4EB9819F4A5B}"/>
              </a:ext>
            </a:extLst>
          </p:cNvPr>
          <p:cNvSpPr>
            <a:spLocks noGrp="1"/>
          </p:cNvSpPr>
          <p:nvPr>
            <p:ph type="dt" sz="half" idx="10"/>
          </p:nvPr>
        </p:nvSpPr>
        <p:spPr/>
        <p:txBody>
          <a:bodyPr/>
          <a:lstStyle/>
          <a:p>
            <a:fld id="{390C3B27-4EE5-4F21-8098-50AE9DF5F884}" type="datetimeFigureOut">
              <a:rPr lang="sv-SE" smtClean="0"/>
              <a:t>2025-05-22</a:t>
            </a:fld>
            <a:endParaRPr lang="sv-SE"/>
          </a:p>
        </p:txBody>
      </p:sp>
      <p:sp>
        <p:nvSpPr>
          <p:cNvPr id="5" name="Platshållare för sidfot 4">
            <a:extLst>
              <a:ext uri="{FF2B5EF4-FFF2-40B4-BE49-F238E27FC236}">
                <a16:creationId xmlns:a16="http://schemas.microsoft.com/office/drawing/2014/main" id="{45E313BA-7713-4A84-9960-33EB42AD7CC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0EB47C9-BABB-4756-85C8-238E43F96213}"/>
              </a:ext>
            </a:extLst>
          </p:cNvPr>
          <p:cNvSpPr>
            <a:spLocks noGrp="1"/>
          </p:cNvSpPr>
          <p:nvPr>
            <p:ph type="sldNum" sz="quarter" idx="12"/>
          </p:nvPr>
        </p:nvSpPr>
        <p:spPr/>
        <p:txBody>
          <a:bodyPr/>
          <a:lstStyle/>
          <a:p>
            <a:fld id="{C122E2EA-AF9F-4C33-B292-27DBC3DA0570}" type="slidenum">
              <a:rPr lang="sv-SE" smtClean="0"/>
              <a:t>‹#›</a:t>
            </a:fld>
            <a:endParaRPr lang="sv-SE"/>
          </a:p>
        </p:txBody>
      </p:sp>
    </p:spTree>
    <p:extLst>
      <p:ext uri="{BB962C8B-B14F-4D97-AF65-F5344CB8AC3E}">
        <p14:creationId xmlns:p14="http://schemas.microsoft.com/office/powerpoint/2010/main" val="310781186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AF42A54-6B6F-4553-A578-0C161EA89353}"/>
              </a:ext>
            </a:extLst>
          </p:cNvPr>
          <p:cNvSpPr>
            <a:spLocks noGrp="1"/>
          </p:cNvSpPr>
          <p:nvPr>
            <p:ph type="title" orient="vert"/>
          </p:nvPr>
        </p:nvSpPr>
        <p:spPr>
          <a:xfrm>
            <a:off x="7088981" y="365125"/>
            <a:ext cx="2135981"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9E5A3F1-C127-4853-8069-6B18D2FCCD08}"/>
              </a:ext>
            </a:extLst>
          </p:cNvPr>
          <p:cNvSpPr>
            <a:spLocks noGrp="1"/>
          </p:cNvSpPr>
          <p:nvPr>
            <p:ph type="body" orient="vert" idx="1"/>
          </p:nvPr>
        </p:nvSpPr>
        <p:spPr>
          <a:xfrm>
            <a:off x="681037" y="365125"/>
            <a:ext cx="6284119"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639EA58-A167-44FC-A4D9-2AA7F2143761}"/>
              </a:ext>
            </a:extLst>
          </p:cNvPr>
          <p:cNvSpPr>
            <a:spLocks noGrp="1"/>
          </p:cNvSpPr>
          <p:nvPr>
            <p:ph type="dt" sz="half" idx="10"/>
          </p:nvPr>
        </p:nvSpPr>
        <p:spPr/>
        <p:txBody>
          <a:bodyPr/>
          <a:lstStyle/>
          <a:p>
            <a:fld id="{47A071E6-EA88-4D9F-8251-86C69689DBAE}" type="datetimeFigureOut">
              <a:rPr lang="sv-SE" smtClean="0"/>
              <a:t>2025-05-22</a:t>
            </a:fld>
            <a:endParaRPr lang="sv-SE"/>
          </a:p>
        </p:txBody>
      </p:sp>
      <p:sp>
        <p:nvSpPr>
          <p:cNvPr id="5" name="Platshållare för sidfot 4">
            <a:extLst>
              <a:ext uri="{FF2B5EF4-FFF2-40B4-BE49-F238E27FC236}">
                <a16:creationId xmlns:a16="http://schemas.microsoft.com/office/drawing/2014/main" id="{488C65B2-7F2F-41A3-B517-4EE8973ACAF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0D6580E-CE30-4A9E-A6FB-ABE3BFE42602}"/>
              </a:ext>
            </a:extLst>
          </p:cNvPr>
          <p:cNvSpPr>
            <a:spLocks noGrp="1"/>
          </p:cNvSpPr>
          <p:nvPr>
            <p:ph type="sldNum" sz="quarter" idx="12"/>
          </p:nvPr>
        </p:nvSpPr>
        <p:spPr/>
        <p:txBody>
          <a:bodyPr/>
          <a:lstStyle/>
          <a:p>
            <a:fld id="{AF2C7CE2-8179-4031-98FD-32E62FF29306}" type="slidenum">
              <a:rPr lang="sv-SE" smtClean="0"/>
              <a:t>‹#›</a:t>
            </a:fld>
            <a:endParaRPr lang="sv-SE"/>
          </a:p>
        </p:txBody>
      </p:sp>
    </p:spTree>
    <p:extLst>
      <p:ext uri="{BB962C8B-B14F-4D97-AF65-F5344CB8AC3E}">
        <p14:creationId xmlns:p14="http://schemas.microsoft.com/office/powerpoint/2010/main" val="72434590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8E7C25-17A5-431D-AF49-E6796188262A}"/>
              </a:ext>
            </a:extLst>
          </p:cNvPr>
          <p:cNvSpPr>
            <a:spLocks noGrp="1"/>
          </p:cNvSpPr>
          <p:nvPr>
            <p:ph type="ctrTitle"/>
          </p:nvPr>
        </p:nvSpPr>
        <p:spPr>
          <a:xfrm>
            <a:off x="1238250" y="1122363"/>
            <a:ext cx="74295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7B85D8FD-5F1A-4148-B2CF-C4A6D6EC4C38}"/>
              </a:ext>
            </a:extLst>
          </p:cNvPr>
          <p:cNvSpPr>
            <a:spLocks noGrp="1"/>
          </p:cNvSpPr>
          <p:nvPr>
            <p:ph type="subTitle" idx="1"/>
          </p:nvPr>
        </p:nvSpPr>
        <p:spPr>
          <a:xfrm>
            <a:off x="1238250" y="3602038"/>
            <a:ext cx="7429500" cy="1655762"/>
          </a:xfrm>
        </p:spPr>
        <p:txBody>
          <a:bodyPr/>
          <a:lstStyle>
            <a:lvl1pPr marL="0" indent="0" algn="ctr">
              <a:buNone/>
              <a:defRPr sz="2400"/>
            </a:lvl1pPr>
            <a:lvl2pPr marL="457223" indent="0" algn="ctr">
              <a:buNone/>
              <a:defRPr sz="2000"/>
            </a:lvl2pPr>
            <a:lvl3pPr marL="914446" indent="0" algn="ctr">
              <a:buNone/>
              <a:defRPr sz="1801"/>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60" indent="0" algn="ctr">
              <a:buNone/>
              <a:defRPr sz="1600"/>
            </a:lvl8pPr>
            <a:lvl9pPr marL="3657783"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5606414-DB9C-4F4D-8075-ED9B3EC33DF5}"/>
              </a:ext>
            </a:extLst>
          </p:cNvPr>
          <p:cNvSpPr>
            <a:spLocks noGrp="1"/>
          </p:cNvSpPr>
          <p:nvPr>
            <p:ph type="dt" sz="half" idx="10"/>
          </p:nvPr>
        </p:nvSpPr>
        <p:spPr/>
        <p:txBody>
          <a:bodyPr/>
          <a:lstStyle/>
          <a:p>
            <a:fld id="{AEA50758-2075-42B3-B041-3F08FAAF0E80}" type="datetimeFigureOut">
              <a:rPr lang="sv-SE" smtClean="0"/>
              <a:t>2025-05-22</a:t>
            </a:fld>
            <a:endParaRPr lang="sv-SE"/>
          </a:p>
        </p:txBody>
      </p:sp>
      <p:sp>
        <p:nvSpPr>
          <p:cNvPr id="5" name="Platshållare för sidfot 4">
            <a:extLst>
              <a:ext uri="{FF2B5EF4-FFF2-40B4-BE49-F238E27FC236}">
                <a16:creationId xmlns:a16="http://schemas.microsoft.com/office/drawing/2014/main" id="{A52ED3ED-F0A2-45D4-857F-6B1A11363ED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4047550-317A-48BC-B4F0-61EE3E3A2552}"/>
              </a:ext>
            </a:extLst>
          </p:cNvPr>
          <p:cNvSpPr>
            <a:spLocks noGrp="1"/>
          </p:cNvSpPr>
          <p:nvPr>
            <p:ph type="sldNum" sz="quarter" idx="12"/>
          </p:nvPr>
        </p:nvSpPr>
        <p:spPr/>
        <p:txBody>
          <a:bodyPr/>
          <a:lstStyle/>
          <a:p>
            <a:fld id="{7E51FD5A-2466-4024-AC1A-F5F7DDF770E9}" type="slidenum">
              <a:rPr lang="sv-SE" smtClean="0"/>
              <a:t>‹#›</a:t>
            </a:fld>
            <a:endParaRPr lang="sv-SE"/>
          </a:p>
        </p:txBody>
      </p:sp>
    </p:spTree>
    <p:extLst>
      <p:ext uri="{BB962C8B-B14F-4D97-AF65-F5344CB8AC3E}">
        <p14:creationId xmlns:p14="http://schemas.microsoft.com/office/powerpoint/2010/main" val="378928922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87682A-FD68-4A76-8930-263990D068B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52055A5-14FB-42B4-B163-D302B76E8E09}"/>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8267259-5485-4279-AE99-D8B02BE05443}"/>
              </a:ext>
            </a:extLst>
          </p:cNvPr>
          <p:cNvSpPr>
            <a:spLocks noGrp="1"/>
          </p:cNvSpPr>
          <p:nvPr>
            <p:ph type="dt" sz="half" idx="10"/>
          </p:nvPr>
        </p:nvSpPr>
        <p:spPr/>
        <p:txBody>
          <a:bodyPr/>
          <a:lstStyle/>
          <a:p>
            <a:fld id="{C302F288-6EB5-4E0E-B960-3DD36D7CB5E5}" type="datetimeFigureOut">
              <a:rPr lang="sv-SE" smtClean="0"/>
              <a:t>2025-05-22</a:t>
            </a:fld>
            <a:endParaRPr lang="sv-SE"/>
          </a:p>
        </p:txBody>
      </p:sp>
      <p:sp>
        <p:nvSpPr>
          <p:cNvPr id="5" name="Platshållare för sidfot 4">
            <a:extLst>
              <a:ext uri="{FF2B5EF4-FFF2-40B4-BE49-F238E27FC236}">
                <a16:creationId xmlns:a16="http://schemas.microsoft.com/office/drawing/2014/main" id="{936FBE24-AB7F-4F29-883C-63B179BB4A8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54D4CC-C69C-4C28-9D99-9E722FB7A5EA}"/>
              </a:ext>
            </a:extLst>
          </p:cNvPr>
          <p:cNvSpPr>
            <a:spLocks noGrp="1"/>
          </p:cNvSpPr>
          <p:nvPr>
            <p:ph type="sldNum" sz="quarter" idx="12"/>
          </p:nvPr>
        </p:nvSpPr>
        <p:spPr/>
        <p:txBody>
          <a:bodyPr/>
          <a:lstStyle/>
          <a:p>
            <a:fld id="{2DF89E1C-EFEA-4AFB-996A-06A188C41941}" type="slidenum">
              <a:rPr lang="sv-SE" smtClean="0"/>
              <a:t>‹#›</a:t>
            </a:fld>
            <a:endParaRPr lang="sv-SE"/>
          </a:p>
        </p:txBody>
      </p:sp>
    </p:spTree>
    <p:extLst>
      <p:ext uri="{BB962C8B-B14F-4D97-AF65-F5344CB8AC3E}">
        <p14:creationId xmlns:p14="http://schemas.microsoft.com/office/powerpoint/2010/main" val="266450531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929F2F-3DB8-469D-9C39-377CE76B7D8B}"/>
              </a:ext>
            </a:extLst>
          </p:cNvPr>
          <p:cNvSpPr>
            <a:spLocks noGrp="1"/>
          </p:cNvSpPr>
          <p:nvPr>
            <p:ph type="title"/>
          </p:nvPr>
        </p:nvSpPr>
        <p:spPr>
          <a:xfrm>
            <a:off x="675878" y="1709745"/>
            <a:ext cx="8543925"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5A4E84F-1FE0-4494-BAAD-819A9FDA6B89}"/>
              </a:ext>
            </a:extLst>
          </p:cNvPr>
          <p:cNvSpPr>
            <a:spLocks noGrp="1"/>
          </p:cNvSpPr>
          <p:nvPr>
            <p:ph type="body" idx="1"/>
          </p:nvPr>
        </p:nvSpPr>
        <p:spPr>
          <a:xfrm>
            <a:off x="675878" y="4589470"/>
            <a:ext cx="8543925"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1">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8"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08D8AFD-57F6-4EEC-8385-47A0DD36831C}"/>
              </a:ext>
            </a:extLst>
          </p:cNvPr>
          <p:cNvSpPr>
            <a:spLocks noGrp="1"/>
          </p:cNvSpPr>
          <p:nvPr>
            <p:ph type="dt" sz="half" idx="10"/>
          </p:nvPr>
        </p:nvSpPr>
        <p:spPr/>
        <p:txBody>
          <a:bodyPr/>
          <a:lstStyle/>
          <a:p>
            <a:fld id="{43070C90-E05F-4C6D-8CB0-A25344B834AF}" type="datetimeFigureOut">
              <a:rPr lang="sv-SE" smtClean="0"/>
              <a:t>2025-05-22</a:t>
            </a:fld>
            <a:endParaRPr lang="sv-SE"/>
          </a:p>
        </p:txBody>
      </p:sp>
      <p:sp>
        <p:nvSpPr>
          <p:cNvPr id="5" name="Platshållare för sidfot 4">
            <a:extLst>
              <a:ext uri="{FF2B5EF4-FFF2-40B4-BE49-F238E27FC236}">
                <a16:creationId xmlns:a16="http://schemas.microsoft.com/office/drawing/2014/main" id="{A11215A1-4AB6-4D2A-BD18-8B1912CD553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03C043B-4A17-4851-A16D-1F33B2870DD6}"/>
              </a:ext>
            </a:extLst>
          </p:cNvPr>
          <p:cNvSpPr>
            <a:spLocks noGrp="1"/>
          </p:cNvSpPr>
          <p:nvPr>
            <p:ph type="sldNum" sz="quarter" idx="12"/>
          </p:nvPr>
        </p:nvSpPr>
        <p:spPr/>
        <p:txBody>
          <a:bodyPr/>
          <a:lstStyle/>
          <a:p>
            <a:fld id="{53BE3554-A4C8-466A-8D0B-9569D7DB4527}" type="slidenum">
              <a:rPr lang="sv-SE" smtClean="0"/>
              <a:t>‹#›</a:t>
            </a:fld>
            <a:endParaRPr lang="sv-SE"/>
          </a:p>
        </p:txBody>
      </p:sp>
    </p:spTree>
    <p:extLst>
      <p:ext uri="{BB962C8B-B14F-4D97-AF65-F5344CB8AC3E}">
        <p14:creationId xmlns:p14="http://schemas.microsoft.com/office/powerpoint/2010/main" val="314996899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159DDA-A72A-4059-AE51-46AA2FFCBE6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2CC00CD-3F65-4A0F-9951-146909AEA44E}"/>
              </a:ext>
            </a:extLst>
          </p:cNvPr>
          <p:cNvSpPr>
            <a:spLocks noGrp="1"/>
          </p:cNvSpPr>
          <p:nvPr>
            <p:ph sz="half" idx="1"/>
          </p:nvPr>
        </p:nvSpPr>
        <p:spPr>
          <a:xfrm>
            <a:off x="681038"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A49F2C4-C5C3-4EFB-BDD7-D60FF79AAD62}"/>
              </a:ext>
            </a:extLst>
          </p:cNvPr>
          <p:cNvSpPr>
            <a:spLocks noGrp="1"/>
          </p:cNvSpPr>
          <p:nvPr>
            <p:ph sz="half" idx="2"/>
          </p:nvPr>
        </p:nvSpPr>
        <p:spPr>
          <a:xfrm>
            <a:off x="5014913"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C81C9A7-9EF1-4177-B2A1-311EAA309C8F}"/>
              </a:ext>
            </a:extLst>
          </p:cNvPr>
          <p:cNvSpPr>
            <a:spLocks noGrp="1"/>
          </p:cNvSpPr>
          <p:nvPr>
            <p:ph type="dt" sz="half" idx="10"/>
          </p:nvPr>
        </p:nvSpPr>
        <p:spPr/>
        <p:txBody>
          <a:bodyPr/>
          <a:lstStyle/>
          <a:p>
            <a:fld id="{650AFB8F-B17C-4A9E-B59B-62959B8D167C}" type="datetimeFigureOut">
              <a:rPr lang="sv-SE" smtClean="0"/>
              <a:t>2025-05-22</a:t>
            </a:fld>
            <a:endParaRPr lang="sv-SE"/>
          </a:p>
        </p:txBody>
      </p:sp>
      <p:sp>
        <p:nvSpPr>
          <p:cNvPr id="6" name="Platshållare för sidfot 5">
            <a:extLst>
              <a:ext uri="{FF2B5EF4-FFF2-40B4-BE49-F238E27FC236}">
                <a16:creationId xmlns:a16="http://schemas.microsoft.com/office/drawing/2014/main" id="{CA9D869A-D6CA-4042-8D37-DFCAD77C291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89F4FDB-1E08-4AAA-ACB4-CD811081C9A7}"/>
              </a:ext>
            </a:extLst>
          </p:cNvPr>
          <p:cNvSpPr>
            <a:spLocks noGrp="1"/>
          </p:cNvSpPr>
          <p:nvPr>
            <p:ph type="sldNum" sz="quarter" idx="12"/>
          </p:nvPr>
        </p:nvSpPr>
        <p:spPr/>
        <p:txBody>
          <a:bodyPr/>
          <a:lstStyle/>
          <a:p>
            <a:fld id="{71B0EB57-A3E8-4121-B037-C8D493529704}" type="slidenum">
              <a:rPr lang="sv-SE" smtClean="0"/>
              <a:t>‹#›</a:t>
            </a:fld>
            <a:endParaRPr lang="sv-SE"/>
          </a:p>
        </p:txBody>
      </p:sp>
    </p:spTree>
    <p:extLst>
      <p:ext uri="{BB962C8B-B14F-4D97-AF65-F5344CB8AC3E}">
        <p14:creationId xmlns:p14="http://schemas.microsoft.com/office/powerpoint/2010/main" val="215641140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D6CB66-44FE-46B2-AF24-B3191B5009F5}"/>
              </a:ext>
            </a:extLst>
          </p:cNvPr>
          <p:cNvSpPr>
            <a:spLocks noGrp="1"/>
          </p:cNvSpPr>
          <p:nvPr>
            <p:ph type="title"/>
          </p:nvPr>
        </p:nvSpPr>
        <p:spPr>
          <a:xfrm>
            <a:off x="682329" y="365129"/>
            <a:ext cx="8543925"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80E34E1-92D8-4658-BAC7-F76676B4A7DB}"/>
              </a:ext>
            </a:extLst>
          </p:cNvPr>
          <p:cNvSpPr>
            <a:spLocks noGrp="1"/>
          </p:cNvSpPr>
          <p:nvPr>
            <p:ph type="body" idx="1"/>
          </p:nvPr>
        </p:nvSpPr>
        <p:spPr>
          <a:xfrm>
            <a:off x="682328" y="1681163"/>
            <a:ext cx="4190702" cy="823912"/>
          </a:xfrm>
        </p:spPr>
        <p:txBody>
          <a:bodyPr anchor="b"/>
          <a:lstStyle>
            <a:lvl1pPr marL="0" indent="0">
              <a:buNone/>
              <a:defRPr sz="2400" b="1"/>
            </a:lvl1pPr>
            <a:lvl2pPr marL="457223" indent="0">
              <a:buNone/>
              <a:defRPr sz="2000" b="1"/>
            </a:lvl2pPr>
            <a:lvl3pPr marL="914446" indent="0">
              <a:buNone/>
              <a:defRPr sz="1801"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60" indent="0">
              <a:buNone/>
              <a:defRPr sz="1600" b="1"/>
            </a:lvl8pPr>
            <a:lvl9pPr marL="3657783"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AABB314-F958-4BBA-89D0-3EFF24F8F295}"/>
              </a:ext>
            </a:extLst>
          </p:cNvPr>
          <p:cNvSpPr>
            <a:spLocks noGrp="1"/>
          </p:cNvSpPr>
          <p:nvPr>
            <p:ph sz="half" idx="2"/>
          </p:nvPr>
        </p:nvSpPr>
        <p:spPr>
          <a:xfrm>
            <a:off x="682328" y="2505075"/>
            <a:ext cx="4190702"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A3D1D5A-3C1A-479F-8CB3-2D89D941A4A3}"/>
              </a:ext>
            </a:extLst>
          </p:cNvPr>
          <p:cNvSpPr>
            <a:spLocks noGrp="1"/>
          </p:cNvSpPr>
          <p:nvPr>
            <p:ph type="body" sz="quarter" idx="3"/>
          </p:nvPr>
        </p:nvSpPr>
        <p:spPr>
          <a:xfrm>
            <a:off x="5014913" y="1681163"/>
            <a:ext cx="4211340" cy="823912"/>
          </a:xfrm>
        </p:spPr>
        <p:txBody>
          <a:bodyPr anchor="b"/>
          <a:lstStyle>
            <a:lvl1pPr marL="0" indent="0">
              <a:buNone/>
              <a:defRPr sz="2400" b="1"/>
            </a:lvl1pPr>
            <a:lvl2pPr marL="457223" indent="0">
              <a:buNone/>
              <a:defRPr sz="2000" b="1"/>
            </a:lvl2pPr>
            <a:lvl3pPr marL="914446" indent="0">
              <a:buNone/>
              <a:defRPr sz="1801"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60" indent="0">
              <a:buNone/>
              <a:defRPr sz="1600" b="1"/>
            </a:lvl8pPr>
            <a:lvl9pPr marL="3657783"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2411074-9C2C-4CAF-990A-4038D55246DF}"/>
              </a:ext>
            </a:extLst>
          </p:cNvPr>
          <p:cNvSpPr>
            <a:spLocks noGrp="1"/>
          </p:cNvSpPr>
          <p:nvPr>
            <p:ph sz="quarter" idx="4"/>
          </p:nvPr>
        </p:nvSpPr>
        <p:spPr>
          <a:xfrm>
            <a:off x="5014913" y="2505075"/>
            <a:ext cx="4211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BBC115B-A81E-4F16-9283-A2935ED12B43}"/>
              </a:ext>
            </a:extLst>
          </p:cNvPr>
          <p:cNvSpPr>
            <a:spLocks noGrp="1"/>
          </p:cNvSpPr>
          <p:nvPr>
            <p:ph type="dt" sz="half" idx="10"/>
          </p:nvPr>
        </p:nvSpPr>
        <p:spPr/>
        <p:txBody>
          <a:bodyPr/>
          <a:lstStyle/>
          <a:p>
            <a:fld id="{0575593A-F2BE-422B-BFA4-624F0122A502}" type="datetimeFigureOut">
              <a:rPr lang="sv-SE" smtClean="0"/>
              <a:t>2025-05-22</a:t>
            </a:fld>
            <a:endParaRPr lang="sv-SE"/>
          </a:p>
        </p:txBody>
      </p:sp>
      <p:sp>
        <p:nvSpPr>
          <p:cNvPr id="8" name="Platshållare för sidfot 7">
            <a:extLst>
              <a:ext uri="{FF2B5EF4-FFF2-40B4-BE49-F238E27FC236}">
                <a16:creationId xmlns:a16="http://schemas.microsoft.com/office/drawing/2014/main" id="{8437C1E0-DB1E-4E3F-9CA1-9EEEAE7E25A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6FCE6B6-ED99-4B65-8AEC-AC9E75DFAB5C}"/>
              </a:ext>
            </a:extLst>
          </p:cNvPr>
          <p:cNvSpPr>
            <a:spLocks noGrp="1"/>
          </p:cNvSpPr>
          <p:nvPr>
            <p:ph type="sldNum" sz="quarter" idx="12"/>
          </p:nvPr>
        </p:nvSpPr>
        <p:spPr/>
        <p:txBody>
          <a:bodyPr/>
          <a:lstStyle/>
          <a:p>
            <a:fld id="{881942ED-DDFC-45B9-BEDA-2211BB0BF957}" type="slidenum">
              <a:rPr lang="sv-SE" smtClean="0"/>
              <a:t>‹#›</a:t>
            </a:fld>
            <a:endParaRPr lang="sv-SE"/>
          </a:p>
        </p:txBody>
      </p:sp>
    </p:spTree>
    <p:extLst>
      <p:ext uri="{BB962C8B-B14F-4D97-AF65-F5344CB8AC3E}">
        <p14:creationId xmlns:p14="http://schemas.microsoft.com/office/powerpoint/2010/main" val="115500367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7D565A-77B7-40D9-8788-05EA51BDB687}"/>
              </a:ext>
            </a:extLst>
          </p:cNvPr>
          <p:cNvSpPr>
            <a:spLocks noGrp="1"/>
          </p:cNvSpPr>
          <p:nvPr>
            <p:ph type="dt" sz="half" idx="10"/>
          </p:nvPr>
        </p:nvSpPr>
        <p:spPr/>
        <p:txBody>
          <a:bodyPr/>
          <a:lstStyle/>
          <a:p>
            <a:fld id="{08A25F29-E9D1-49B8-BAA1-B834BD3228F9}" type="datetimeFigureOut">
              <a:rPr lang="sv-SE" smtClean="0"/>
              <a:t>2025-05-22</a:t>
            </a:fld>
            <a:endParaRPr lang="sv-SE"/>
          </a:p>
        </p:txBody>
      </p:sp>
      <p:sp>
        <p:nvSpPr>
          <p:cNvPr id="4" name="Platshållare för sidfot 3">
            <a:extLst>
              <a:ext uri="{FF2B5EF4-FFF2-40B4-BE49-F238E27FC236}">
                <a16:creationId xmlns:a16="http://schemas.microsoft.com/office/drawing/2014/main" id="{0F469527-2AD8-453D-8552-9896221E947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AF882801-B786-4161-83EE-1F58E09B9E76}"/>
              </a:ext>
            </a:extLst>
          </p:cNvPr>
          <p:cNvSpPr>
            <a:spLocks noGrp="1"/>
          </p:cNvSpPr>
          <p:nvPr>
            <p:ph type="sldNum" sz="quarter" idx="12"/>
          </p:nvPr>
        </p:nvSpPr>
        <p:spPr/>
        <p:txBody>
          <a:bodyPr/>
          <a:lstStyle/>
          <a:p>
            <a:fld id="{C1101CAC-16DC-438E-AC0F-E0C5D62C193E}" type="slidenum">
              <a:rPr lang="sv-SE" smtClean="0"/>
              <a:t>‹#›</a:t>
            </a:fld>
            <a:endParaRPr lang="sv-SE"/>
          </a:p>
        </p:txBody>
      </p:sp>
    </p:spTree>
    <p:extLst>
      <p:ext uri="{BB962C8B-B14F-4D97-AF65-F5344CB8AC3E}">
        <p14:creationId xmlns:p14="http://schemas.microsoft.com/office/powerpoint/2010/main" val="3791044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EBBABD4C-0EAD-C7BD-6FD1-4D8A1AEC5559}"/>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endParaRPr lang="sv-SE"/>
          </a:p>
        </p:txBody>
      </p:sp>
      <p:sp>
        <p:nvSpPr>
          <p:cNvPr id="17" name="Rektangel 16">
            <a:extLst>
              <a:ext uri="{FF2B5EF4-FFF2-40B4-BE49-F238E27FC236}">
                <a16:creationId xmlns:a16="http://schemas.microsoft.com/office/drawing/2014/main" id="{71541F55-3720-167B-096B-0C1554033A99}"/>
              </a:ext>
            </a:extLst>
          </p:cNvPr>
          <p:cNvSpPr/>
          <p:nvPr userDrawn="1"/>
        </p:nvSpPr>
        <p:spPr>
          <a:xfrm>
            <a:off x="3260091" y="6544886"/>
            <a:ext cx="3451816" cy="244084"/>
          </a:xfrm>
          <a:prstGeom prst="rect">
            <a:avLst/>
          </a:prstGeom>
        </p:spPr>
        <p:txBody>
          <a:bodyPr wrap="non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000" i="0">
                <a:solidFill>
                  <a:schemeClr val="tx1">
                    <a:lumMod val="65000"/>
                    <a:lumOff val="35000"/>
                  </a:schemeClr>
                </a:solidFill>
              </a:rPr>
              <a:t>Powered by Entergate - All rights reserved - info@entergate.se </a:t>
            </a:r>
          </a:p>
        </p:txBody>
      </p:sp>
      <p:cxnSp>
        <p:nvCxnSpPr>
          <p:cNvPr id="18" name="Rak koppling 17">
            <a:extLst>
              <a:ext uri="{FF2B5EF4-FFF2-40B4-BE49-F238E27FC236}">
                <a16:creationId xmlns:a16="http://schemas.microsoft.com/office/drawing/2014/main" id="{89881A5B-9D41-131C-1C76-4E6629322F0E}"/>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21" name="Bildobjekt 20" descr="En bild som visar ritning&#10;&#10;Automatiskt genererad beskrivning">
            <a:extLst>
              <a:ext uri="{FF2B5EF4-FFF2-40B4-BE49-F238E27FC236}">
                <a16:creationId xmlns:a16="http://schemas.microsoft.com/office/drawing/2014/main" id="{845406A2-8143-3B6B-4EF2-874B316ACB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2" name="Bildobjekt 1" descr="En bild som visar skärmbild, Grafik, grafisk design, logotyp&#10;&#10;Automatiskt genererad beskrivning">
            <a:extLst>
              <a:ext uri="{FF2B5EF4-FFF2-40B4-BE49-F238E27FC236}">
                <a16:creationId xmlns:a16="http://schemas.microsoft.com/office/drawing/2014/main" id="{54C3AAB9-ECE2-7D9A-67BF-8B4BC7A6F2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3" name="textruta 2">
            <a:extLst>
              <a:ext uri="{FF2B5EF4-FFF2-40B4-BE49-F238E27FC236}">
                <a16:creationId xmlns:a16="http://schemas.microsoft.com/office/drawing/2014/main" id="{E85C36E8-C7BC-3FA1-13BB-6300B14CDD67}"/>
              </a:ext>
            </a:extLst>
          </p:cNvPr>
          <p:cNvSpPr txBox="1"/>
          <p:nvPr userDrawn="1"/>
        </p:nvSpPr>
        <p:spPr>
          <a:xfrm>
            <a:off x="2263760" y="101171"/>
            <a:ext cx="6745854" cy="27459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200" b="0">
                <a:solidFill>
                  <a:schemeClr val="tx1"/>
                </a:solidFill>
                <a:latin typeface="+mj-lt"/>
                <a:cs typeface="Arial" pitchFamily="34" charset="0"/>
              </a:rPr>
              <a:t>Essunga kommun</a:t>
            </a:r>
          </a:p>
        </p:txBody>
      </p:sp>
      <p:sp>
        <p:nvSpPr>
          <p:cNvPr id="4" name="textruta 3">
            <a:extLst>
              <a:ext uri="{FF2B5EF4-FFF2-40B4-BE49-F238E27FC236}">
                <a16:creationId xmlns:a16="http://schemas.microsoft.com/office/drawing/2014/main" id="{D6DB91F5-F696-94B8-A07D-10ADD03E605B}"/>
              </a:ext>
            </a:extLst>
          </p:cNvPr>
          <p:cNvSpPr txBox="1"/>
          <p:nvPr userDrawn="1"/>
        </p:nvSpPr>
        <p:spPr>
          <a:xfrm>
            <a:off x="2263760" y="309811"/>
            <a:ext cx="6745854" cy="24408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159DDA-A72A-4059-AE51-46AA2FFCBE6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2CC00CD-3F65-4A0F-9951-146909AEA44E}"/>
              </a:ext>
            </a:extLst>
          </p:cNvPr>
          <p:cNvSpPr>
            <a:spLocks noGrp="1"/>
          </p:cNvSpPr>
          <p:nvPr>
            <p:ph sz="half" idx="1"/>
          </p:nvPr>
        </p:nvSpPr>
        <p:spPr>
          <a:xfrm>
            <a:off x="681038"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A49F2C4-C5C3-4EFB-BDD7-D60FF79AAD62}"/>
              </a:ext>
            </a:extLst>
          </p:cNvPr>
          <p:cNvSpPr>
            <a:spLocks noGrp="1"/>
          </p:cNvSpPr>
          <p:nvPr>
            <p:ph sz="half" idx="2"/>
          </p:nvPr>
        </p:nvSpPr>
        <p:spPr>
          <a:xfrm>
            <a:off x="5014913"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C81C9A7-9EF1-4177-B2A1-311EAA309C8F}"/>
              </a:ext>
            </a:extLst>
          </p:cNvPr>
          <p:cNvSpPr>
            <a:spLocks noGrp="1"/>
          </p:cNvSpPr>
          <p:nvPr>
            <p:ph type="dt" sz="half" idx="10"/>
          </p:nvPr>
        </p:nvSpPr>
        <p:spPr/>
        <p:txBody>
          <a:bodyPr/>
          <a:lstStyle/>
          <a:p>
            <a:fld id="{650AFB8F-B17C-4A9E-B59B-62959B8D167C}" type="datetimeFigureOut">
              <a:rPr lang="sv-SE" smtClean="0"/>
              <a:t>2025-05-22</a:t>
            </a:fld>
            <a:endParaRPr lang="sv-SE"/>
          </a:p>
        </p:txBody>
      </p:sp>
      <p:sp>
        <p:nvSpPr>
          <p:cNvPr id="6" name="Platshållare för sidfot 5">
            <a:extLst>
              <a:ext uri="{FF2B5EF4-FFF2-40B4-BE49-F238E27FC236}">
                <a16:creationId xmlns:a16="http://schemas.microsoft.com/office/drawing/2014/main" id="{CA9D869A-D6CA-4042-8D37-DFCAD77C291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89F4FDB-1E08-4AAA-ACB4-CD811081C9A7}"/>
              </a:ext>
            </a:extLst>
          </p:cNvPr>
          <p:cNvSpPr>
            <a:spLocks noGrp="1"/>
          </p:cNvSpPr>
          <p:nvPr>
            <p:ph type="sldNum" sz="quarter" idx="12"/>
          </p:nvPr>
        </p:nvSpPr>
        <p:spPr/>
        <p:txBody>
          <a:bodyPr/>
          <a:lstStyle/>
          <a:p>
            <a:fld id="{71B0EB57-A3E8-4121-B037-C8D493529704}" type="slidenum">
              <a:rPr lang="sv-SE" smtClean="0"/>
              <a:t>‹#›</a:t>
            </a:fld>
            <a:endParaRPr lang="sv-SE"/>
          </a:p>
        </p:txBody>
      </p:sp>
    </p:spTree>
    <p:extLst>
      <p:ext uri="{BB962C8B-B14F-4D97-AF65-F5344CB8AC3E}">
        <p14:creationId xmlns:p14="http://schemas.microsoft.com/office/powerpoint/2010/main" val="215641140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5EE252-B563-42B2-BB26-790DEABCCB06}"/>
              </a:ext>
            </a:extLst>
          </p:cNvPr>
          <p:cNvSpPr>
            <a:spLocks noGrp="1"/>
          </p:cNvSpPr>
          <p:nvPr>
            <p:ph type="title"/>
          </p:nvPr>
        </p:nvSpPr>
        <p:spPr>
          <a:xfrm>
            <a:off x="682330" y="457200"/>
            <a:ext cx="3194943"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2FDE9A9-D6A2-4616-875E-9E94768C7611}"/>
              </a:ext>
            </a:extLst>
          </p:cNvPr>
          <p:cNvSpPr>
            <a:spLocks noGrp="1"/>
          </p:cNvSpPr>
          <p:nvPr>
            <p:ph idx="1"/>
          </p:nvPr>
        </p:nvSpPr>
        <p:spPr>
          <a:xfrm>
            <a:off x="4211343" y="987432"/>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DAD8D03-7075-457F-A1F7-77CB79BB51E1}"/>
              </a:ext>
            </a:extLst>
          </p:cNvPr>
          <p:cNvSpPr>
            <a:spLocks noGrp="1"/>
          </p:cNvSpPr>
          <p:nvPr>
            <p:ph type="body" sz="half" idx="2"/>
          </p:nvPr>
        </p:nvSpPr>
        <p:spPr>
          <a:xfrm>
            <a:off x="682330" y="2057400"/>
            <a:ext cx="3194943" cy="3811588"/>
          </a:xfrm>
        </p:spPr>
        <p:txBody>
          <a:bodyPr/>
          <a:lstStyle>
            <a:lvl1pPr marL="0" indent="0">
              <a:buNone/>
              <a:defRPr sz="1600"/>
            </a:lvl1pPr>
            <a:lvl2pPr marL="457223" indent="0">
              <a:buNone/>
              <a:defRPr sz="1401"/>
            </a:lvl2pPr>
            <a:lvl3pPr marL="914446" indent="0">
              <a:buNone/>
              <a:defRPr sz="1200"/>
            </a:lvl3pPr>
            <a:lvl4pPr marL="1371669" indent="0">
              <a:buNone/>
              <a:defRPr sz="1001"/>
            </a:lvl4pPr>
            <a:lvl5pPr marL="1828891" indent="0">
              <a:buNone/>
              <a:defRPr sz="1001"/>
            </a:lvl5pPr>
            <a:lvl6pPr marL="2286114" indent="0">
              <a:buNone/>
              <a:defRPr sz="1001"/>
            </a:lvl6pPr>
            <a:lvl7pPr marL="2743338" indent="0">
              <a:buNone/>
              <a:defRPr sz="1001"/>
            </a:lvl7pPr>
            <a:lvl8pPr marL="3200560" indent="0">
              <a:buNone/>
              <a:defRPr sz="1001"/>
            </a:lvl8pPr>
            <a:lvl9pPr marL="3657783" indent="0">
              <a:buNone/>
              <a:defRPr sz="1001"/>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3ED8D-3A44-42CA-AC87-B4F072CC5B25}"/>
              </a:ext>
            </a:extLst>
          </p:cNvPr>
          <p:cNvSpPr>
            <a:spLocks noGrp="1"/>
          </p:cNvSpPr>
          <p:nvPr>
            <p:ph type="dt" sz="half" idx="10"/>
          </p:nvPr>
        </p:nvSpPr>
        <p:spPr/>
        <p:txBody>
          <a:bodyPr/>
          <a:lstStyle/>
          <a:p>
            <a:fld id="{5127805C-E87A-40F7-8C5E-C7B8AC0EF126}" type="datetimeFigureOut">
              <a:rPr lang="sv-SE" smtClean="0"/>
              <a:t>2025-05-22</a:t>
            </a:fld>
            <a:endParaRPr lang="sv-SE"/>
          </a:p>
        </p:txBody>
      </p:sp>
      <p:sp>
        <p:nvSpPr>
          <p:cNvPr id="6" name="Platshållare för sidfot 5">
            <a:extLst>
              <a:ext uri="{FF2B5EF4-FFF2-40B4-BE49-F238E27FC236}">
                <a16:creationId xmlns:a16="http://schemas.microsoft.com/office/drawing/2014/main" id="{E210EB98-0322-46AE-92E1-4579CEC450C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5EA03D9-1671-4A32-8AF4-E91C118D1EDB}"/>
              </a:ext>
            </a:extLst>
          </p:cNvPr>
          <p:cNvSpPr>
            <a:spLocks noGrp="1"/>
          </p:cNvSpPr>
          <p:nvPr>
            <p:ph type="sldNum" sz="quarter" idx="12"/>
          </p:nvPr>
        </p:nvSpPr>
        <p:spPr/>
        <p:txBody>
          <a:bodyPr/>
          <a:lstStyle/>
          <a:p>
            <a:fld id="{85C05628-0D0A-4A2D-B751-4213738E07CB}" type="slidenum">
              <a:rPr lang="sv-SE" smtClean="0"/>
              <a:t>‹#›</a:t>
            </a:fld>
            <a:endParaRPr lang="sv-SE"/>
          </a:p>
        </p:txBody>
      </p:sp>
    </p:spTree>
    <p:extLst>
      <p:ext uri="{BB962C8B-B14F-4D97-AF65-F5344CB8AC3E}">
        <p14:creationId xmlns:p14="http://schemas.microsoft.com/office/powerpoint/2010/main" val="273053901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E2BCEF-B1F0-4348-A5D0-1FC9F1070069}"/>
              </a:ext>
            </a:extLst>
          </p:cNvPr>
          <p:cNvSpPr>
            <a:spLocks noGrp="1"/>
          </p:cNvSpPr>
          <p:nvPr>
            <p:ph type="title"/>
          </p:nvPr>
        </p:nvSpPr>
        <p:spPr>
          <a:xfrm>
            <a:off x="682330" y="457200"/>
            <a:ext cx="3194943"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A96475A6-BE3F-4B18-A92E-9D874192D5FE}"/>
              </a:ext>
            </a:extLst>
          </p:cNvPr>
          <p:cNvSpPr>
            <a:spLocks noGrp="1"/>
          </p:cNvSpPr>
          <p:nvPr>
            <p:ph type="pic" idx="1"/>
          </p:nvPr>
        </p:nvSpPr>
        <p:spPr>
          <a:xfrm>
            <a:off x="4211343" y="987432"/>
            <a:ext cx="5014913"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8" indent="0">
              <a:buNone/>
              <a:defRPr sz="2000"/>
            </a:lvl7pPr>
            <a:lvl8pPr marL="3200560" indent="0">
              <a:buNone/>
              <a:defRPr sz="2000"/>
            </a:lvl8pPr>
            <a:lvl9pPr marL="3657783"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5ABC8A91-22F1-4A4E-B08F-6ACED51D65BA}"/>
              </a:ext>
            </a:extLst>
          </p:cNvPr>
          <p:cNvSpPr>
            <a:spLocks noGrp="1"/>
          </p:cNvSpPr>
          <p:nvPr>
            <p:ph type="body" sz="half" idx="2"/>
          </p:nvPr>
        </p:nvSpPr>
        <p:spPr>
          <a:xfrm>
            <a:off x="682330" y="2057400"/>
            <a:ext cx="3194943" cy="3811588"/>
          </a:xfrm>
        </p:spPr>
        <p:txBody>
          <a:bodyPr/>
          <a:lstStyle>
            <a:lvl1pPr marL="0" indent="0">
              <a:buNone/>
              <a:defRPr sz="1600"/>
            </a:lvl1pPr>
            <a:lvl2pPr marL="457223" indent="0">
              <a:buNone/>
              <a:defRPr sz="1401"/>
            </a:lvl2pPr>
            <a:lvl3pPr marL="914446" indent="0">
              <a:buNone/>
              <a:defRPr sz="1200"/>
            </a:lvl3pPr>
            <a:lvl4pPr marL="1371669" indent="0">
              <a:buNone/>
              <a:defRPr sz="1001"/>
            </a:lvl4pPr>
            <a:lvl5pPr marL="1828891" indent="0">
              <a:buNone/>
              <a:defRPr sz="1001"/>
            </a:lvl5pPr>
            <a:lvl6pPr marL="2286114" indent="0">
              <a:buNone/>
              <a:defRPr sz="1001"/>
            </a:lvl6pPr>
            <a:lvl7pPr marL="2743338" indent="0">
              <a:buNone/>
              <a:defRPr sz="1001"/>
            </a:lvl7pPr>
            <a:lvl8pPr marL="3200560" indent="0">
              <a:buNone/>
              <a:defRPr sz="1001"/>
            </a:lvl8pPr>
            <a:lvl9pPr marL="3657783" indent="0">
              <a:buNone/>
              <a:defRPr sz="1001"/>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02E211F-CC40-4DB8-B5A9-D0298FF6F139}"/>
              </a:ext>
            </a:extLst>
          </p:cNvPr>
          <p:cNvSpPr>
            <a:spLocks noGrp="1"/>
          </p:cNvSpPr>
          <p:nvPr>
            <p:ph type="dt" sz="half" idx="10"/>
          </p:nvPr>
        </p:nvSpPr>
        <p:spPr/>
        <p:txBody>
          <a:bodyPr/>
          <a:lstStyle/>
          <a:p>
            <a:fld id="{D4235E64-1A65-455E-9B1B-FD5ACFC602D3}" type="datetimeFigureOut">
              <a:rPr lang="sv-SE" smtClean="0"/>
              <a:t>2025-05-22</a:t>
            </a:fld>
            <a:endParaRPr lang="sv-SE"/>
          </a:p>
        </p:txBody>
      </p:sp>
      <p:sp>
        <p:nvSpPr>
          <p:cNvPr id="6" name="Platshållare för sidfot 5">
            <a:extLst>
              <a:ext uri="{FF2B5EF4-FFF2-40B4-BE49-F238E27FC236}">
                <a16:creationId xmlns:a16="http://schemas.microsoft.com/office/drawing/2014/main" id="{3C7E8314-15CF-4324-BAA5-1E0F1D5763D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7E1682D-576D-41F6-91AC-52334C3F2A5E}"/>
              </a:ext>
            </a:extLst>
          </p:cNvPr>
          <p:cNvSpPr>
            <a:spLocks noGrp="1"/>
          </p:cNvSpPr>
          <p:nvPr>
            <p:ph type="sldNum" sz="quarter" idx="12"/>
          </p:nvPr>
        </p:nvSpPr>
        <p:spPr/>
        <p:txBody>
          <a:bodyPr/>
          <a:lstStyle/>
          <a:p>
            <a:fld id="{9CCF58C4-F48B-4542-B1BB-C2F4EE5CD488}" type="slidenum">
              <a:rPr lang="sv-SE" smtClean="0"/>
              <a:t>‹#›</a:t>
            </a:fld>
            <a:endParaRPr lang="sv-SE"/>
          </a:p>
        </p:txBody>
      </p:sp>
    </p:spTree>
    <p:extLst>
      <p:ext uri="{BB962C8B-B14F-4D97-AF65-F5344CB8AC3E}">
        <p14:creationId xmlns:p14="http://schemas.microsoft.com/office/powerpoint/2010/main" val="247052588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B289E2-E376-48F5-94E5-946944D462C9}"/>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C432E15-86E3-45AF-84F5-AFB8B1F2805D}"/>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967C7AF-B5C6-4925-A87A-4EB9819F4A5B}"/>
              </a:ext>
            </a:extLst>
          </p:cNvPr>
          <p:cNvSpPr>
            <a:spLocks noGrp="1"/>
          </p:cNvSpPr>
          <p:nvPr>
            <p:ph type="dt" sz="half" idx="10"/>
          </p:nvPr>
        </p:nvSpPr>
        <p:spPr/>
        <p:txBody>
          <a:bodyPr/>
          <a:lstStyle/>
          <a:p>
            <a:fld id="{390C3B27-4EE5-4F21-8098-50AE9DF5F884}" type="datetimeFigureOut">
              <a:rPr lang="sv-SE" smtClean="0"/>
              <a:t>2025-05-22</a:t>
            </a:fld>
            <a:endParaRPr lang="sv-SE"/>
          </a:p>
        </p:txBody>
      </p:sp>
      <p:sp>
        <p:nvSpPr>
          <p:cNvPr id="5" name="Platshållare för sidfot 4">
            <a:extLst>
              <a:ext uri="{FF2B5EF4-FFF2-40B4-BE49-F238E27FC236}">
                <a16:creationId xmlns:a16="http://schemas.microsoft.com/office/drawing/2014/main" id="{45E313BA-7713-4A84-9960-33EB42AD7CC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0EB47C9-BABB-4756-85C8-238E43F96213}"/>
              </a:ext>
            </a:extLst>
          </p:cNvPr>
          <p:cNvSpPr>
            <a:spLocks noGrp="1"/>
          </p:cNvSpPr>
          <p:nvPr>
            <p:ph type="sldNum" sz="quarter" idx="12"/>
          </p:nvPr>
        </p:nvSpPr>
        <p:spPr/>
        <p:txBody>
          <a:bodyPr/>
          <a:lstStyle/>
          <a:p>
            <a:fld id="{C122E2EA-AF9F-4C33-B292-27DBC3DA0570}" type="slidenum">
              <a:rPr lang="sv-SE" smtClean="0"/>
              <a:t>‹#›</a:t>
            </a:fld>
            <a:endParaRPr lang="sv-SE"/>
          </a:p>
        </p:txBody>
      </p:sp>
    </p:spTree>
    <p:extLst>
      <p:ext uri="{BB962C8B-B14F-4D97-AF65-F5344CB8AC3E}">
        <p14:creationId xmlns:p14="http://schemas.microsoft.com/office/powerpoint/2010/main" val="310781186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AF42A54-6B6F-4553-A578-0C161EA89353}"/>
              </a:ext>
            </a:extLst>
          </p:cNvPr>
          <p:cNvSpPr>
            <a:spLocks noGrp="1"/>
          </p:cNvSpPr>
          <p:nvPr>
            <p:ph type="title" orient="vert"/>
          </p:nvPr>
        </p:nvSpPr>
        <p:spPr>
          <a:xfrm>
            <a:off x="7088981" y="365125"/>
            <a:ext cx="2135981"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9E5A3F1-C127-4853-8069-6B18D2FCCD08}"/>
              </a:ext>
            </a:extLst>
          </p:cNvPr>
          <p:cNvSpPr>
            <a:spLocks noGrp="1"/>
          </p:cNvSpPr>
          <p:nvPr>
            <p:ph type="body" orient="vert" idx="1"/>
          </p:nvPr>
        </p:nvSpPr>
        <p:spPr>
          <a:xfrm>
            <a:off x="681037" y="365125"/>
            <a:ext cx="6284119"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639EA58-A167-44FC-A4D9-2AA7F2143761}"/>
              </a:ext>
            </a:extLst>
          </p:cNvPr>
          <p:cNvSpPr>
            <a:spLocks noGrp="1"/>
          </p:cNvSpPr>
          <p:nvPr>
            <p:ph type="dt" sz="half" idx="10"/>
          </p:nvPr>
        </p:nvSpPr>
        <p:spPr/>
        <p:txBody>
          <a:bodyPr/>
          <a:lstStyle/>
          <a:p>
            <a:fld id="{47A071E6-EA88-4D9F-8251-86C69689DBAE}" type="datetimeFigureOut">
              <a:rPr lang="sv-SE" smtClean="0"/>
              <a:t>2025-05-22</a:t>
            </a:fld>
            <a:endParaRPr lang="sv-SE"/>
          </a:p>
        </p:txBody>
      </p:sp>
      <p:sp>
        <p:nvSpPr>
          <p:cNvPr id="5" name="Platshållare för sidfot 4">
            <a:extLst>
              <a:ext uri="{FF2B5EF4-FFF2-40B4-BE49-F238E27FC236}">
                <a16:creationId xmlns:a16="http://schemas.microsoft.com/office/drawing/2014/main" id="{488C65B2-7F2F-41A3-B517-4EE8973ACAF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0D6580E-CE30-4A9E-A6FB-ABE3BFE42602}"/>
              </a:ext>
            </a:extLst>
          </p:cNvPr>
          <p:cNvSpPr>
            <a:spLocks noGrp="1"/>
          </p:cNvSpPr>
          <p:nvPr>
            <p:ph type="sldNum" sz="quarter" idx="12"/>
          </p:nvPr>
        </p:nvSpPr>
        <p:spPr/>
        <p:txBody>
          <a:bodyPr/>
          <a:lstStyle/>
          <a:p>
            <a:fld id="{AF2C7CE2-8179-4031-98FD-32E62FF29306}" type="slidenum">
              <a:rPr lang="sv-SE" smtClean="0"/>
              <a:t>‹#›</a:t>
            </a:fld>
            <a:endParaRPr lang="sv-SE"/>
          </a:p>
        </p:txBody>
      </p:sp>
    </p:spTree>
    <p:extLst>
      <p:ext uri="{BB962C8B-B14F-4D97-AF65-F5344CB8AC3E}">
        <p14:creationId xmlns:p14="http://schemas.microsoft.com/office/powerpoint/2010/main" val="72434590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EBBABD4C-0EAD-C7BD-6FD1-4D8A1AEC5559}"/>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endParaRPr lang="sv-SE"/>
          </a:p>
        </p:txBody>
      </p:sp>
      <p:sp>
        <p:nvSpPr>
          <p:cNvPr id="17" name="Rektangel 16">
            <a:extLst>
              <a:ext uri="{FF2B5EF4-FFF2-40B4-BE49-F238E27FC236}">
                <a16:creationId xmlns:a16="http://schemas.microsoft.com/office/drawing/2014/main" id="{71541F55-3720-167B-096B-0C1554033A99}"/>
              </a:ext>
            </a:extLst>
          </p:cNvPr>
          <p:cNvSpPr/>
          <p:nvPr userDrawn="1"/>
        </p:nvSpPr>
        <p:spPr>
          <a:xfrm>
            <a:off x="3260091" y="6544886"/>
            <a:ext cx="3451816" cy="244084"/>
          </a:xfrm>
          <a:prstGeom prst="rect">
            <a:avLst/>
          </a:prstGeom>
        </p:spPr>
        <p:txBody>
          <a:bodyPr wrap="non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000" i="0">
                <a:solidFill>
                  <a:schemeClr val="tx1">
                    <a:lumMod val="65000"/>
                    <a:lumOff val="35000"/>
                  </a:schemeClr>
                </a:solidFill>
              </a:rPr>
              <a:t>Powered by Entergate - All rights reserved - info@entergate.se </a:t>
            </a:r>
          </a:p>
        </p:txBody>
      </p:sp>
      <p:cxnSp>
        <p:nvCxnSpPr>
          <p:cNvPr id="18" name="Rak koppling 17">
            <a:extLst>
              <a:ext uri="{FF2B5EF4-FFF2-40B4-BE49-F238E27FC236}">
                <a16:creationId xmlns:a16="http://schemas.microsoft.com/office/drawing/2014/main" id="{89881A5B-9D41-131C-1C76-4E6629322F0E}"/>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21" name="Bildobjekt 20" descr="En bild som visar ritning&#10;&#10;Automatiskt genererad beskrivning">
            <a:extLst>
              <a:ext uri="{FF2B5EF4-FFF2-40B4-BE49-F238E27FC236}">
                <a16:creationId xmlns:a16="http://schemas.microsoft.com/office/drawing/2014/main" id="{845406A2-8143-3B6B-4EF2-874B316ACB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2" name="Bildobjekt 1" descr="En bild som visar skärmbild, Grafik, grafisk design, logotyp&#10;&#10;Automatiskt genererad beskrivning">
            <a:extLst>
              <a:ext uri="{FF2B5EF4-FFF2-40B4-BE49-F238E27FC236}">
                <a16:creationId xmlns:a16="http://schemas.microsoft.com/office/drawing/2014/main" id="{54C3AAB9-ECE2-7D9A-67BF-8B4BC7A6F2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3" name="textruta 2">
            <a:extLst>
              <a:ext uri="{FF2B5EF4-FFF2-40B4-BE49-F238E27FC236}">
                <a16:creationId xmlns:a16="http://schemas.microsoft.com/office/drawing/2014/main" id="{E85C36E8-C7BC-3FA1-13BB-6300B14CDD67}"/>
              </a:ext>
            </a:extLst>
          </p:cNvPr>
          <p:cNvSpPr txBox="1"/>
          <p:nvPr userDrawn="1"/>
        </p:nvSpPr>
        <p:spPr>
          <a:xfrm>
            <a:off x="2263760" y="101171"/>
            <a:ext cx="6745854" cy="27459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200" b="0">
                <a:solidFill>
                  <a:schemeClr val="tx1"/>
                </a:solidFill>
                <a:latin typeface="+mj-lt"/>
                <a:cs typeface="Arial" pitchFamily="34" charset="0"/>
              </a:rPr>
              <a:t>Essunga kommun</a:t>
            </a:r>
          </a:p>
        </p:txBody>
      </p:sp>
      <p:sp>
        <p:nvSpPr>
          <p:cNvPr id="4" name="textruta 3">
            <a:extLst>
              <a:ext uri="{FF2B5EF4-FFF2-40B4-BE49-F238E27FC236}">
                <a16:creationId xmlns:a16="http://schemas.microsoft.com/office/drawing/2014/main" id="{D6DB91F5-F696-94B8-A07D-10ADD03E605B}"/>
              </a:ext>
            </a:extLst>
          </p:cNvPr>
          <p:cNvSpPr txBox="1"/>
          <p:nvPr userDrawn="1"/>
        </p:nvSpPr>
        <p:spPr>
          <a:xfrm>
            <a:off x="2263760" y="309811"/>
            <a:ext cx="6745854" cy="24408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Tom">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EBBABD4C-0EAD-C7BD-6FD1-4D8A1AEC5559}"/>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endParaRPr lang="sv-SE"/>
          </a:p>
        </p:txBody>
      </p:sp>
      <p:sp>
        <p:nvSpPr>
          <p:cNvPr id="17" name="Rektangel 16">
            <a:extLst>
              <a:ext uri="{FF2B5EF4-FFF2-40B4-BE49-F238E27FC236}">
                <a16:creationId xmlns:a16="http://schemas.microsoft.com/office/drawing/2014/main" id="{71541F55-3720-167B-096B-0C1554033A99}"/>
              </a:ext>
            </a:extLst>
          </p:cNvPr>
          <p:cNvSpPr/>
          <p:nvPr userDrawn="1"/>
        </p:nvSpPr>
        <p:spPr>
          <a:xfrm>
            <a:off x="3260091" y="6544886"/>
            <a:ext cx="3451816" cy="244084"/>
          </a:xfrm>
          <a:prstGeom prst="rect">
            <a:avLst/>
          </a:prstGeom>
        </p:spPr>
        <p:txBody>
          <a:bodyPr wrap="non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000" i="0">
                <a:solidFill>
                  <a:schemeClr val="tx1">
                    <a:lumMod val="65000"/>
                    <a:lumOff val="35000"/>
                  </a:schemeClr>
                </a:solidFill>
              </a:rPr>
              <a:t>Powered by Entergate - All rights reserved - info@entergate.se </a:t>
            </a:r>
          </a:p>
        </p:txBody>
      </p:sp>
      <p:cxnSp>
        <p:nvCxnSpPr>
          <p:cNvPr id="18" name="Rak koppling 17">
            <a:extLst>
              <a:ext uri="{FF2B5EF4-FFF2-40B4-BE49-F238E27FC236}">
                <a16:creationId xmlns:a16="http://schemas.microsoft.com/office/drawing/2014/main" id="{89881A5B-9D41-131C-1C76-4E6629322F0E}"/>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21" name="Bildobjekt 20" descr="En bild som visar ritning&#10;&#10;Automatiskt genererad beskrivning">
            <a:extLst>
              <a:ext uri="{FF2B5EF4-FFF2-40B4-BE49-F238E27FC236}">
                <a16:creationId xmlns:a16="http://schemas.microsoft.com/office/drawing/2014/main" id="{845406A2-8143-3B6B-4EF2-874B316ACB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2" name="Bildobjekt 1" descr="En bild som visar skärmbild, Grafik, grafisk design, logotyp&#10;&#10;Automatiskt genererad beskrivning">
            <a:extLst>
              <a:ext uri="{FF2B5EF4-FFF2-40B4-BE49-F238E27FC236}">
                <a16:creationId xmlns:a16="http://schemas.microsoft.com/office/drawing/2014/main" id="{54C3AAB9-ECE2-7D9A-67BF-8B4BC7A6F2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3" name="textruta 2">
            <a:extLst>
              <a:ext uri="{FF2B5EF4-FFF2-40B4-BE49-F238E27FC236}">
                <a16:creationId xmlns:a16="http://schemas.microsoft.com/office/drawing/2014/main" id="{E85C36E8-C7BC-3FA1-13BB-6300B14CDD67}"/>
              </a:ext>
            </a:extLst>
          </p:cNvPr>
          <p:cNvSpPr txBox="1"/>
          <p:nvPr userDrawn="1"/>
        </p:nvSpPr>
        <p:spPr>
          <a:xfrm>
            <a:off x="2263760" y="101171"/>
            <a:ext cx="6745854" cy="27459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200" b="0">
                <a:solidFill>
                  <a:schemeClr val="tx1"/>
                </a:solidFill>
                <a:latin typeface="+mj-lt"/>
                <a:cs typeface="Arial" pitchFamily="34" charset="0"/>
              </a:rPr>
              <a:t>Essunga kommun</a:t>
            </a:r>
          </a:p>
        </p:txBody>
      </p:sp>
      <p:sp>
        <p:nvSpPr>
          <p:cNvPr id="4" name="textruta 3">
            <a:extLst>
              <a:ext uri="{FF2B5EF4-FFF2-40B4-BE49-F238E27FC236}">
                <a16:creationId xmlns:a16="http://schemas.microsoft.com/office/drawing/2014/main" id="{D6DB91F5-F696-94B8-A07D-10ADD03E605B}"/>
              </a:ext>
            </a:extLst>
          </p:cNvPr>
          <p:cNvSpPr txBox="1"/>
          <p:nvPr userDrawn="1"/>
        </p:nvSpPr>
        <p:spPr>
          <a:xfrm>
            <a:off x="2263760" y="309811"/>
            <a:ext cx="6745854" cy="24408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3_Tom">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EBBABD4C-0EAD-C7BD-6FD1-4D8A1AEC5559}"/>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endParaRPr lang="sv-SE"/>
          </a:p>
        </p:txBody>
      </p:sp>
      <p:sp>
        <p:nvSpPr>
          <p:cNvPr id="17" name="Rektangel 16">
            <a:extLst>
              <a:ext uri="{FF2B5EF4-FFF2-40B4-BE49-F238E27FC236}">
                <a16:creationId xmlns:a16="http://schemas.microsoft.com/office/drawing/2014/main" id="{71541F55-3720-167B-096B-0C1554033A99}"/>
              </a:ext>
            </a:extLst>
          </p:cNvPr>
          <p:cNvSpPr/>
          <p:nvPr userDrawn="1"/>
        </p:nvSpPr>
        <p:spPr>
          <a:xfrm>
            <a:off x="3260091" y="6544886"/>
            <a:ext cx="3451816" cy="244084"/>
          </a:xfrm>
          <a:prstGeom prst="rect">
            <a:avLst/>
          </a:prstGeom>
        </p:spPr>
        <p:txBody>
          <a:bodyPr wrap="non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000" i="0">
                <a:solidFill>
                  <a:schemeClr val="tx1">
                    <a:lumMod val="65000"/>
                    <a:lumOff val="35000"/>
                  </a:schemeClr>
                </a:solidFill>
              </a:rPr>
              <a:t>Powered by Entergate - All rights reserved - info@entergate.se </a:t>
            </a:r>
          </a:p>
        </p:txBody>
      </p:sp>
      <p:cxnSp>
        <p:nvCxnSpPr>
          <p:cNvPr id="18" name="Rak koppling 17">
            <a:extLst>
              <a:ext uri="{FF2B5EF4-FFF2-40B4-BE49-F238E27FC236}">
                <a16:creationId xmlns:a16="http://schemas.microsoft.com/office/drawing/2014/main" id="{89881A5B-9D41-131C-1C76-4E6629322F0E}"/>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21" name="Bildobjekt 20" descr="En bild som visar ritning&#10;&#10;Automatiskt genererad beskrivning">
            <a:extLst>
              <a:ext uri="{FF2B5EF4-FFF2-40B4-BE49-F238E27FC236}">
                <a16:creationId xmlns:a16="http://schemas.microsoft.com/office/drawing/2014/main" id="{845406A2-8143-3B6B-4EF2-874B316ACB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2" name="Bildobjekt 1" descr="En bild som visar skärmbild, Grafik, grafisk design, logotyp&#10;&#10;Automatiskt genererad beskrivning">
            <a:extLst>
              <a:ext uri="{FF2B5EF4-FFF2-40B4-BE49-F238E27FC236}">
                <a16:creationId xmlns:a16="http://schemas.microsoft.com/office/drawing/2014/main" id="{54C3AAB9-ECE2-7D9A-67BF-8B4BC7A6F2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3" name="textruta 2">
            <a:extLst>
              <a:ext uri="{FF2B5EF4-FFF2-40B4-BE49-F238E27FC236}">
                <a16:creationId xmlns:a16="http://schemas.microsoft.com/office/drawing/2014/main" id="{E85C36E8-C7BC-3FA1-13BB-6300B14CDD67}"/>
              </a:ext>
            </a:extLst>
          </p:cNvPr>
          <p:cNvSpPr txBox="1"/>
          <p:nvPr userDrawn="1"/>
        </p:nvSpPr>
        <p:spPr>
          <a:xfrm>
            <a:off x="2263760" y="101171"/>
            <a:ext cx="6745854" cy="27459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200" b="0">
                <a:solidFill>
                  <a:schemeClr val="tx1"/>
                </a:solidFill>
                <a:latin typeface="+mj-lt"/>
                <a:cs typeface="Arial" pitchFamily="34" charset="0"/>
              </a:rPr>
              <a:t>Essunga kommun</a:t>
            </a:r>
          </a:p>
        </p:txBody>
      </p:sp>
      <p:sp>
        <p:nvSpPr>
          <p:cNvPr id="4" name="textruta 3">
            <a:extLst>
              <a:ext uri="{FF2B5EF4-FFF2-40B4-BE49-F238E27FC236}">
                <a16:creationId xmlns:a16="http://schemas.microsoft.com/office/drawing/2014/main" id="{D6DB91F5-F696-94B8-A07D-10ADD03E605B}"/>
              </a:ext>
            </a:extLst>
          </p:cNvPr>
          <p:cNvSpPr txBox="1"/>
          <p:nvPr userDrawn="1"/>
        </p:nvSpPr>
        <p:spPr>
          <a:xfrm>
            <a:off x="2263760" y="309811"/>
            <a:ext cx="6745854" cy="24408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4_Tom">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EBBABD4C-0EAD-C7BD-6FD1-4D8A1AEC5559}"/>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endParaRPr lang="sv-SE"/>
          </a:p>
        </p:txBody>
      </p:sp>
      <p:sp>
        <p:nvSpPr>
          <p:cNvPr id="17" name="Rektangel 16">
            <a:extLst>
              <a:ext uri="{FF2B5EF4-FFF2-40B4-BE49-F238E27FC236}">
                <a16:creationId xmlns:a16="http://schemas.microsoft.com/office/drawing/2014/main" id="{71541F55-3720-167B-096B-0C1554033A99}"/>
              </a:ext>
            </a:extLst>
          </p:cNvPr>
          <p:cNvSpPr/>
          <p:nvPr userDrawn="1"/>
        </p:nvSpPr>
        <p:spPr>
          <a:xfrm>
            <a:off x="3260091" y="6544886"/>
            <a:ext cx="3451816" cy="244084"/>
          </a:xfrm>
          <a:prstGeom prst="rect">
            <a:avLst/>
          </a:prstGeom>
        </p:spPr>
        <p:txBody>
          <a:bodyPr wrap="non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000" i="0">
                <a:solidFill>
                  <a:schemeClr val="tx1">
                    <a:lumMod val="65000"/>
                    <a:lumOff val="35000"/>
                  </a:schemeClr>
                </a:solidFill>
              </a:rPr>
              <a:t>Powered by Entergate - All rights reserved - info@entergate.se </a:t>
            </a:r>
          </a:p>
        </p:txBody>
      </p:sp>
      <p:cxnSp>
        <p:nvCxnSpPr>
          <p:cNvPr id="18" name="Rak koppling 17">
            <a:extLst>
              <a:ext uri="{FF2B5EF4-FFF2-40B4-BE49-F238E27FC236}">
                <a16:creationId xmlns:a16="http://schemas.microsoft.com/office/drawing/2014/main" id="{89881A5B-9D41-131C-1C76-4E6629322F0E}"/>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21" name="Bildobjekt 20" descr="En bild som visar ritning&#10;&#10;Automatiskt genererad beskrivning">
            <a:extLst>
              <a:ext uri="{FF2B5EF4-FFF2-40B4-BE49-F238E27FC236}">
                <a16:creationId xmlns:a16="http://schemas.microsoft.com/office/drawing/2014/main" id="{845406A2-8143-3B6B-4EF2-874B316ACB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2" name="Bildobjekt 1" descr="En bild som visar skärmbild, Grafik, grafisk design, logotyp&#10;&#10;Automatiskt genererad beskrivning">
            <a:extLst>
              <a:ext uri="{FF2B5EF4-FFF2-40B4-BE49-F238E27FC236}">
                <a16:creationId xmlns:a16="http://schemas.microsoft.com/office/drawing/2014/main" id="{54C3AAB9-ECE2-7D9A-67BF-8B4BC7A6F2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3" name="textruta 2">
            <a:extLst>
              <a:ext uri="{FF2B5EF4-FFF2-40B4-BE49-F238E27FC236}">
                <a16:creationId xmlns:a16="http://schemas.microsoft.com/office/drawing/2014/main" id="{E85C36E8-C7BC-3FA1-13BB-6300B14CDD67}"/>
              </a:ext>
            </a:extLst>
          </p:cNvPr>
          <p:cNvSpPr txBox="1"/>
          <p:nvPr userDrawn="1"/>
        </p:nvSpPr>
        <p:spPr>
          <a:xfrm>
            <a:off x="2263760" y="101171"/>
            <a:ext cx="6745854" cy="27459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200" b="0">
                <a:solidFill>
                  <a:schemeClr val="tx1"/>
                </a:solidFill>
                <a:latin typeface="+mj-lt"/>
                <a:cs typeface="Arial" pitchFamily="34" charset="0"/>
              </a:rPr>
              <a:t>Essunga kommun</a:t>
            </a:r>
          </a:p>
        </p:txBody>
      </p:sp>
      <p:sp>
        <p:nvSpPr>
          <p:cNvPr id="4" name="textruta 3">
            <a:extLst>
              <a:ext uri="{FF2B5EF4-FFF2-40B4-BE49-F238E27FC236}">
                <a16:creationId xmlns:a16="http://schemas.microsoft.com/office/drawing/2014/main" id="{D6DB91F5-F696-94B8-A07D-10ADD03E605B}"/>
              </a:ext>
            </a:extLst>
          </p:cNvPr>
          <p:cNvSpPr txBox="1"/>
          <p:nvPr userDrawn="1"/>
        </p:nvSpPr>
        <p:spPr>
          <a:xfrm>
            <a:off x="2263760" y="309811"/>
            <a:ext cx="6745854" cy="24408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8E7C25-17A5-431D-AF49-E6796188262A}"/>
              </a:ext>
            </a:extLst>
          </p:cNvPr>
          <p:cNvSpPr>
            <a:spLocks noGrp="1"/>
          </p:cNvSpPr>
          <p:nvPr>
            <p:ph type="ctrTitle"/>
          </p:nvPr>
        </p:nvSpPr>
        <p:spPr>
          <a:xfrm>
            <a:off x="1238250" y="1122363"/>
            <a:ext cx="74295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7B85D8FD-5F1A-4148-B2CF-C4A6D6EC4C38}"/>
              </a:ext>
            </a:extLst>
          </p:cNvPr>
          <p:cNvSpPr>
            <a:spLocks noGrp="1"/>
          </p:cNvSpPr>
          <p:nvPr>
            <p:ph type="subTitle" idx="1"/>
          </p:nvPr>
        </p:nvSpPr>
        <p:spPr>
          <a:xfrm>
            <a:off x="1238250" y="3602038"/>
            <a:ext cx="7429500" cy="1655762"/>
          </a:xfrm>
        </p:spPr>
        <p:txBody>
          <a:bodyPr/>
          <a:lstStyle>
            <a:lvl1pPr marL="0" indent="0" algn="ctr">
              <a:buNone/>
              <a:defRPr sz="2400"/>
            </a:lvl1pPr>
            <a:lvl2pPr marL="457223" indent="0" algn="ctr">
              <a:buNone/>
              <a:defRPr sz="2000"/>
            </a:lvl2pPr>
            <a:lvl3pPr marL="914446" indent="0" algn="ctr">
              <a:buNone/>
              <a:defRPr sz="1801"/>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60" indent="0" algn="ctr">
              <a:buNone/>
              <a:defRPr sz="1600"/>
            </a:lvl8pPr>
            <a:lvl9pPr marL="3657783"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5606414-DB9C-4F4D-8075-ED9B3EC33DF5}"/>
              </a:ext>
            </a:extLst>
          </p:cNvPr>
          <p:cNvSpPr>
            <a:spLocks noGrp="1"/>
          </p:cNvSpPr>
          <p:nvPr>
            <p:ph type="dt" sz="half" idx="10"/>
          </p:nvPr>
        </p:nvSpPr>
        <p:spPr/>
        <p:txBody>
          <a:bodyPr/>
          <a:lstStyle/>
          <a:p>
            <a:fld id="{AEA50758-2075-42B3-B041-3F08FAAF0E80}" type="datetimeFigureOut">
              <a:rPr lang="sv-SE" smtClean="0"/>
              <a:t>2025-05-22</a:t>
            </a:fld>
            <a:endParaRPr lang="sv-SE"/>
          </a:p>
        </p:txBody>
      </p:sp>
      <p:sp>
        <p:nvSpPr>
          <p:cNvPr id="5" name="Platshållare för sidfot 4">
            <a:extLst>
              <a:ext uri="{FF2B5EF4-FFF2-40B4-BE49-F238E27FC236}">
                <a16:creationId xmlns:a16="http://schemas.microsoft.com/office/drawing/2014/main" id="{A52ED3ED-F0A2-45D4-857F-6B1A11363ED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4047550-317A-48BC-B4F0-61EE3E3A2552}"/>
              </a:ext>
            </a:extLst>
          </p:cNvPr>
          <p:cNvSpPr>
            <a:spLocks noGrp="1"/>
          </p:cNvSpPr>
          <p:nvPr>
            <p:ph type="sldNum" sz="quarter" idx="12"/>
          </p:nvPr>
        </p:nvSpPr>
        <p:spPr/>
        <p:txBody>
          <a:bodyPr/>
          <a:lstStyle/>
          <a:p>
            <a:fld id="{7E51FD5A-2466-4024-AC1A-F5F7DDF770E9}" type="slidenum">
              <a:rPr lang="sv-SE" smtClean="0"/>
              <a:t>‹#›</a:t>
            </a:fld>
            <a:endParaRPr lang="sv-SE"/>
          </a:p>
        </p:txBody>
      </p:sp>
    </p:spTree>
    <p:extLst>
      <p:ext uri="{BB962C8B-B14F-4D97-AF65-F5344CB8AC3E}">
        <p14:creationId xmlns:p14="http://schemas.microsoft.com/office/powerpoint/2010/main" val="378928922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87682A-FD68-4A76-8930-263990D068B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52055A5-14FB-42B4-B163-D302B76E8E09}"/>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8267259-5485-4279-AE99-D8B02BE05443}"/>
              </a:ext>
            </a:extLst>
          </p:cNvPr>
          <p:cNvSpPr>
            <a:spLocks noGrp="1"/>
          </p:cNvSpPr>
          <p:nvPr>
            <p:ph type="dt" sz="half" idx="10"/>
          </p:nvPr>
        </p:nvSpPr>
        <p:spPr/>
        <p:txBody>
          <a:bodyPr/>
          <a:lstStyle/>
          <a:p>
            <a:fld id="{C302F288-6EB5-4E0E-B960-3DD36D7CB5E5}" type="datetimeFigureOut">
              <a:rPr lang="sv-SE" smtClean="0"/>
              <a:t>2025-05-22</a:t>
            </a:fld>
            <a:endParaRPr lang="sv-SE"/>
          </a:p>
        </p:txBody>
      </p:sp>
      <p:sp>
        <p:nvSpPr>
          <p:cNvPr id="5" name="Platshållare för sidfot 4">
            <a:extLst>
              <a:ext uri="{FF2B5EF4-FFF2-40B4-BE49-F238E27FC236}">
                <a16:creationId xmlns:a16="http://schemas.microsoft.com/office/drawing/2014/main" id="{936FBE24-AB7F-4F29-883C-63B179BB4A8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54D4CC-C69C-4C28-9D99-9E722FB7A5EA}"/>
              </a:ext>
            </a:extLst>
          </p:cNvPr>
          <p:cNvSpPr>
            <a:spLocks noGrp="1"/>
          </p:cNvSpPr>
          <p:nvPr>
            <p:ph type="sldNum" sz="quarter" idx="12"/>
          </p:nvPr>
        </p:nvSpPr>
        <p:spPr/>
        <p:txBody>
          <a:bodyPr/>
          <a:lstStyle/>
          <a:p>
            <a:fld id="{2DF89E1C-EFEA-4AFB-996A-06A188C41941}" type="slidenum">
              <a:rPr lang="sv-SE" smtClean="0"/>
              <a:t>‹#›</a:t>
            </a:fld>
            <a:endParaRPr lang="sv-SE"/>
          </a:p>
        </p:txBody>
      </p:sp>
    </p:spTree>
    <p:extLst>
      <p:ext uri="{BB962C8B-B14F-4D97-AF65-F5344CB8AC3E}">
        <p14:creationId xmlns:p14="http://schemas.microsoft.com/office/powerpoint/2010/main" val="26645053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D6CB66-44FE-46B2-AF24-B3191B5009F5}"/>
              </a:ext>
            </a:extLst>
          </p:cNvPr>
          <p:cNvSpPr>
            <a:spLocks noGrp="1"/>
          </p:cNvSpPr>
          <p:nvPr>
            <p:ph type="title"/>
          </p:nvPr>
        </p:nvSpPr>
        <p:spPr>
          <a:xfrm>
            <a:off x="682329" y="365129"/>
            <a:ext cx="8543925"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80E34E1-92D8-4658-BAC7-F76676B4A7DB}"/>
              </a:ext>
            </a:extLst>
          </p:cNvPr>
          <p:cNvSpPr>
            <a:spLocks noGrp="1"/>
          </p:cNvSpPr>
          <p:nvPr>
            <p:ph type="body" idx="1"/>
          </p:nvPr>
        </p:nvSpPr>
        <p:spPr>
          <a:xfrm>
            <a:off x="682328" y="1681163"/>
            <a:ext cx="4190702" cy="823912"/>
          </a:xfrm>
        </p:spPr>
        <p:txBody>
          <a:bodyPr anchor="b"/>
          <a:lstStyle>
            <a:lvl1pPr marL="0" indent="0">
              <a:buNone/>
              <a:defRPr sz="2400" b="1"/>
            </a:lvl1pPr>
            <a:lvl2pPr marL="457223" indent="0">
              <a:buNone/>
              <a:defRPr sz="2000" b="1"/>
            </a:lvl2pPr>
            <a:lvl3pPr marL="914446" indent="0">
              <a:buNone/>
              <a:defRPr sz="1801"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60" indent="0">
              <a:buNone/>
              <a:defRPr sz="1600" b="1"/>
            </a:lvl8pPr>
            <a:lvl9pPr marL="3657783"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AABB314-F958-4BBA-89D0-3EFF24F8F295}"/>
              </a:ext>
            </a:extLst>
          </p:cNvPr>
          <p:cNvSpPr>
            <a:spLocks noGrp="1"/>
          </p:cNvSpPr>
          <p:nvPr>
            <p:ph sz="half" idx="2"/>
          </p:nvPr>
        </p:nvSpPr>
        <p:spPr>
          <a:xfrm>
            <a:off x="682328" y="2505075"/>
            <a:ext cx="4190702"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A3D1D5A-3C1A-479F-8CB3-2D89D941A4A3}"/>
              </a:ext>
            </a:extLst>
          </p:cNvPr>
          <p:cNvSpPr>
            <a:spLocks noGrp="1"/>
          </p:cNvSpPr>
          <p:nvPr>
            <p:ph type="body" sz="quarter" idx="3"/>
          </p:nvPr>
        </p:nvSpPr>
        <p:spPr>
          <a:xfrm>
            <a:off x="5014913" y="1681163"/>
            <a:ext cx="4211340" cy="823912"/>
          </a:xfrm>
        </p:spPr>
        <p:txBody>
          <a:bodyPr anchor="b"/>
          <a:lstStyle>
            <a:lvl1pPr marL="0" indent="0">
              <a:buNone/>
              <a:defRPr sz="2400" b="1"/>
            </a:lvl1pPr>
            <a:lvl2pPr marL="457223" indent="0">
              <a:buNone/>
              <a:defRPr sz="2000" b="1"/>
            </a:lvl2pPr>
            <a:lvl3pPr marL="914446" indent="0">
              <a:buNone/>
              <a:defRPr sz="1801"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60" indent="0">
              <a:buNone/>
              <a:defRPr sz="1600" b="1"/>
            </a:lvl8pPr>
            <a:lvl9pPr marL="3657783"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2411074-9C2C-4CAF-990A-4038D55246DF}"/>
              </a:ext>
            </a:extLst>
          </p:cNvPr>
          <p:cNvSpPr>
            <a:spLocks noGrp="1"/>
          </p:cNvSpPr>
          <p:nvPr>
            <p:ph sz="quarter" idx="4"/>
          </p:nvPr>
        </p:nvSpPr>
        <p:spPr>
          <a:xfrm>
            <a:off x="5014913" y="2505075"/>
            <a:ext cx="4211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BBC115B-A81E-4F16-9283-A2935ED12B43}"/>
              </a:ext>
            </a:extLst>
          </p:cNvPr>
          <p:cNvSpPr>
            <a:spLocks noGrp="1"/>
          </p:cNvSpPr>
          <p:nvPr>
            <p:ph type="dt" sz="half" idx="10"/>
          </p:nvPr>
        </p:nvSpPr>
        <p:spPr/>
        <p:txBody>
          <a:bodyPr/>
          <a:lstStyle/>
          <a:p>
            <a:fld id="{0575593A-F2BE-422B-BFA4-624F0122A502}" type="datetimeFigureOut">
              <a:rPr lang="sv-SE" smtClean="0"/>
              <a:t>2025-05-22</a:t>
            </a:fld>
            <a:endParaRPr lang="sv-SE"/>
          </a:p>
        </p:txBody>
      </p:sp>
      <p:sp>
        <p:nvSpPr>
          <p:cNvPr id="8" name="Platshållare för sidfot 7">
            <a:extLst>
              <a:ext uri="{FF2B5EF4-FFF2-40B4-BE49-F238E27FC236}">
                <a16:creationId xmlns:a16="http://schemas.microsoft.com/office/drawing/2014/main" id="{8437C1E0-DB1E-4E3F-9CA1-9EEEAE7E25A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6FCE6B6-ED99-4B65-8AEC-AC9E75DFAB5C}"/>
              </a:ext>
            </a:extLst>
          </p:cNvPr>
          <p:cNvSpPr>
            <a:spLocks noGrp="1"/>
          </p:cNvSpPr>
          <p:nvPr>
            <p:ph type="sldNum" sz="quarter" idx="12"/>
          </p:nvPr>
        </p:nvSpPr>
        <p:spPr/>
        <p:txBody>
          <a:bodyPr/>
          <a:lstStyle/>
          <a:p>
            <a:fld id="{881942ED-DDFC-45B9-BEDA-2211BB0BF957}" type="slidenum">
              <a:rPr lang="sv-SE" smtClean="0"/>
              <a:t>‹#›</a:t>
            </a:fld>
            <a:endParaRPr lang="sv-SE"/>
          </a:p>
        </p:txBody>
      </p:sp>
    </p:spTree>
    <p:extLst>
      <p:ext uri="{BB962C8B-B14F-4D97-AF65-F5344CB8AC3E}">
        <p14:creationId xmlns:p14="http://schemas.microsoft.com/office/powerpoint/2010/main" val="115500367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929F2F-3DB8-469D-9C39-377CE76B7D8B}"/>
              </a:ext>
            </a:extLst>
          </p:cNvPr>
          <p:cNvSpPr>
            <a:spLocks noGrp="1"/>
          </p:cNvSpPr>
          <p:nvPr>
            <p:ph type="title"/>
          </p:nvPr>
        </p:nvSpPr>
        <p:spPr>
          <a:xfrm>
            <a:off x="675878" y="1709745"/>
            <a:ext cx="8543925"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5A4E84F-1FE0-4494-BAAD-819A9FDA6B89}"/>
              </a:ext>
            </a:extLst>
          </p:cNvPr>
          <p:cNvSpPr>
            <a:spLocks noGrp="1"/>
          </p:cNvSpPr>
          <p:nvPr>
            <p:ph type="body" idx="1"/>
          </p:nvPr>
        </p:nvSpPr>
        <p:spPr>
          <a:xfrm>
            <a:off x="675878" y="4589470"/>
            <a:ext cx="8543925"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1">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8"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08D8AFD-57F6-4EEC-8385-47A0DD36831C}"/>
              </a:ext>
            </a:extLst>
          </p:cNvPr>
          <p:cNvSpPr>
            <a:spLocks noGrp="1"/>
          </p:cNvSpPr>
          <p:nvPr>
            <p:ph type="dt" sz="half" idx="10"/>
          </p:nvPr>
        </p:nvSpPr>
        <p:spPr/>
        <p:txBody>
          <a:bodyPr/>
          <a:lstStyle/>
          <a:p>
            <a:fld id="{43070C90-E05F-4C6D-8CB0-A25344B834AF}" type="datetimeFigureOut">
              <a:rPr lang="sv-SE" smtClean="0"/>
              <a:t>2025-05-22</a:t>
            </a:fld>
            <a:endParaRPr lang="sv-SE"/>
          </a:p>
        </p:txBody>
      </p:sp>
      <p:sp>
        <p:nvSpPr>
          <p:cNvPr id="5" name="Platshållare för sidfot 4">
            <a:extLst>
              <a:ext uri="{FF2B5EF4-FFF2-40B4-BE49-F238E27FC236}">
                <a16:creationId xmlns:a16="http://schemas.microsoft.com/office/drawing/2014/main" id="{A11215A1-4AB6-4D2A-BD18-8B1912CD553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03C043B-4A17-4851-A16D-1F33B2870DD6}"/>
              </a:ext>
            </a:extLst>
          </p:cNvPr>
          <p:cNvSpPr>
            <a:spLocks noGrp="1"/>
          </p:cNvSpPr>
          <p:nvPr>
            <p:ph type="sldNum" sz="quarter" idx="12"/>
          </p:nvPr>
        </p:nvSpPr>
        <p:spPr/>
        <p:txBody>
          <a:bodyPr/>
          <a:lstStyle/>
          <a:p>
            <a:fld id="{53BE3554-A4C8-466A-8D0B-9569D7DB4527}" type="slidenum">
              <a:rPr lang="sv-SE" smtClean="0"/>
              <a:t>‹#›</a:t>
            </a:fld>
            <a:endParaRPr lang="sv-SE"/>
          </a:p>
        </p:txBody>
      </p:sp>
    </p:spTree>
    <p:extLst>
      <p:ext uri="{BB962C8B-B14F-4D97-AF65-F5344CB8AC3E}">
        <p14:creationId xmlns:p14="http://schemas.microsoft.com/office/powerpoint/2010/main" val="314996899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159DDA-A72A-4059-AE51-46AA2FFCBE6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2CC00CD-3F65-4A0F-9951-146909AEA44E}"/>
              </a:ext>
            </a:extLst>
          </p:cNvPr>
          <p:cNvSpPr>
            <a:spLocks noGrp="1"/>
          </p:cNvSpPr>
          <p:nvPr>
            <p:ph sz="half" idx="1"/>
          </p:nvPr>
        </p:nvSpPr>
        <p:spPr>
          <a:xfrm>
            <a:off x="681038"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A49F2C4-C5C3-4EFB-BDD7-D60FF79AAD62}"/>
              </a:ext>
            </a:extLst>
          </p:cNvPr>
          <p:cNvSpPr>
            <a:spLocks noGrp="1"/>
          </p:cNvSpPr>
          <p:nvPr>
            <p:ph sz="half" idx="2"/>
          </p:nvPr>
        </p:nvSpPr>
        <p:spPr>
          <a:xfrm>
            <a:off x="5014913"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C81C9A7-9EF1-4177-B2A1-311EAA309C8F}"/>
              </a:ext>
            </a:extLst>
          </p:cNvPr>
          <p:cNvSpPr>
            <a:spLocks noGrp="1"/>
          </p:cNvSpPr>
          <p:nvPr>
            <p:ph type="dt" sz="half" idx="10"/>
          </p:nvPr>
        </p:nvSpPr>
        <p:spPr/>
        <p:txBody>
          <a:bodyPr/>
          <a:lstStyle/>
          <a:p>
            <a:fld id="{650AFB8F-B17C-4A9E-B59B-62959B8D167C}" type="datetimeFigureOut">
              <a:rPr lang="sv-SE" smtClean="0"/>
              <a:t>2025-05-22</a:t>
            </a:fld>
            <a:endParaRPr lang="sv-SE"/>
          </a:p>
        </p:txBody>
      </p:sp>
      <p:sp>
        <p:nvSpPr>
          <p:cNvPr id="6" name="Platshållare för sidfot 5">
            <a:extLst>
              <a:ext uri="{FF2B5EF4-FFF2-40B4-BE49-F238E27FC236}">
                <a16:creationId xmlns:a16="http://schemas.microsoft.com/office/drawing/2014/main" id="{CA9D869A-D6CA-4042-8D37-DFCAD77C291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89F4FDB-1E08-4AAA-ACB4-CD811081C9A7}"/>
              </a:ext>
            </a:extLst>
          </p:cNvPr>
          <p:cNvSpPr>
            <a:spLocks noGrp="1"/>
          </p:cNvSpPr>
          <p:nvPr>
            <p:ph type="sldNum" sz="quarter" idx="12"/>
          </p:nvPr>
        </p:nvSpPr>
        <p:spPr/>
        <p:txBody>
          <a:bodyPr/>
          <a:lstStyle/>
          <a:p>
            <a:fld id="{71B0EB57-A3E8-4121-B037-C8D493529704}" type="slidenum">
              <a:rPr lang="sv-SE" smtClean="0"/>
              <a:t>‹#›</a:t>
            </a:fld>
            <a:endParaRPr lang="sv-SE"/>
          </a:p>
        </p:txBody>
      </p:sp>
    </p:spTree>
    <p:extLst>
      <p:ext uri="{BB962C8B-B14F-4D97-AF65-F5344CB8AC3E}">
        <p14:creationId xmlns:p14="http://schemas.microsoft.com/office/powerpoint/2010/main" val="215641140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D6CB66-44FE-46B2-AF24-B3191B5009F5}"/>
              </a:ext>
            </a:extLst>
          </p:cNvPr>
          <p:cNvSpPr>
            <a:spLocks noGrp="1"/>
          </p:cNvSpPr>
          <p:nvPr>
            <p:ph type="title"/>
          </p:nvPr>
        </p:nvSpPr>
        <p:spPr>
          <a:xfrm>
            <a:off x="682329" y="365129"/>
            <a:ext cx="8543925"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80E34E1-92D8-4658-BAC7-F76676B4A7DB}"/>
              </a:ext>
            </a:extLst>
          </p:cNvPr>
          <p:cNvSpPr>
            <a:spLocks noGrp="1"/>
          </p:cNvSpPr>
          <p:nvPr>
            <p:ph type="body" idx="1"/>
          </p:nvPr>
        </p:nvSpPr>
        <p:spPr>
          <a:xfrm>
            <a:off x="682328" y="1681163"/>
            <a:ext cx="4190702" cy="823912"/>
          </a:xfrm>
        </p:spPr>
        <p:txBody>
          <a:bodyPr anchor="b"/>
          <a:lstStyle>
            <a:lvl1pPr marL="0" indent="0">
              <a:buNone/>
              <a:defRPr sz="2400" b="1"/>
            </a:lvl1pPr>
            <a:lvl2pPr marL="457223" indent="0">
              <a:buNone/>
              <a:defRPr sz="2000" b="1"/>
            </a:lvl2pPr>
            <a:lvl3pPr marL="914446" indent="0">
              <a:buNone/>
              <a:defRPr sz="1801"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60" indent="0">
              <a:buNone/>
              <a:defRPr sz="1600" b="1"/>
            </a:lvl8pPr>
            <a:lvl9pPr marL="3657783"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AABB314-F958-4BBA-89D0-3EFF24F8F295}"/>
              </a:ext>
            </a:extLst>
          </p:cNvPr>
          <p:cNvSpPr>
            <a:spLocks noGrp="1"/>
          </p:cNvSpPr>
          <p:nvPr>
            <p:ph sz="half" idx="2"/>
          </p:nvPr>
        </p:nvSpPr>
        <p:spPr>
          <a:xfrm>
            <a:off x="682328" y="2505075"/>
            <a:ext cx="4190702"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A3D1D5A-3C1A-479F-8CB3-2D89D941A4A3}"/>
              </a:ext>
            </a:extLst>
          </p:cNvPr>
          <p:cNvSpPr>
            <a:spLocks noGrp="1"/>
          </p:cNvSpPr>
          <p:nvPr>
            <p:ph type="body" sz="quarter" idx="3"/>
          </p:nvPr>
        </p:nvSpPr>
        <p:spPr>
          <a:xfrm>
            <a:off x="5014913" y="1681163"/>
            <a:ext cx="4211340" cy="823912"/>
          </a:xfrm>
        </p:spPr>
        <p:txBody>
          <a:bodyPr anchor="b"/>
          <a:lstStyle>
            <a:lvl1pPr marL="0" indent="0">
              <a:buNone/>
              <a:defRPr sz="2400" b="1"/>
            </a:lvl1pPr>
            <a:lvl2pPr marL="457223" indent="0">
              <a:buNone/>
              <a:defRPr sz="2000" b="1"/>
            </a:lvl2pPr>
            <a:lvl3pPr marL="914446" indent="0">
              <a:buNone/>
              <a:defRPr sz="1801"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60" indent="0">
              <a:buNone/>
              <a:defRPr sz="1600" b="1"/>
            </a:lvl8pPr>
            <a:lvl9pPr marL="3657783"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2411074-9C2C-4CAF-990A-4038D55246DF}"/>
              </a:ext>
            </a:extLst>
          </p:cNvPr>
          <p:cNvSpPr>
            <a:spLocks noGrp="1"/>
          </p:cNvSpPr>
          <p:nvPr>
            <p:ph sz="quarter" idx="4"/>
          </p:nvPr>
        </p:nvSpPr>
        <p:spPr>
          <a:xfrm>
            <a:off x="5014913" y="2505075"/>
            <a:ext cx="4211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BBC115B-A81E-4F16-9283-A2935ED12B43}"/>
              </a:ext>
            </a:extLst>
          </p:cNvPr>
          <p:cNvSpPr>
            <a:spLocks noGrp="1"/>
          </p:cNvSpPr>
          <p:nvPr>
            <p:ph type="dt" sz="half" idx="10"/>
          </p:nvPr>
        </p:nvSpPr>
        <p:spPr/>
        <p:txBody>
          <a:bodyPr/>
          <a:lstStyle/>
          <a:p>
            <a:fld id="{0575593A-F2BE-422B-BFA4-624F0122A502}" type="datetimeFigureOut">
              <a:rPr lang="sv-SE" smtClean="0"/>
              <a:t>2025-05-22</a:t>
            </a:fld>
            <a:endParaRPr lang="sv-SE"/>
          </a:p>
        </p:txBody>
      </p:sp>
      <p:sp>
        <p:nvSpPr>
          <p:cNvPr id="8" name="Platshållare för sidfot 7">
            <a:extLst>
              <a:ext uri="{FF2B5EF4-FFF2-40B4-BE49-F238E27FC236}">
                <a16:creationId xmlns:a16="http://schemas.microsoft.com/office/drawing/2014/main" id="{8437C1E0-DB1E-4E3F-9CA1-9EEEAE7E25A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6FCE6B6-ED99-4B65-8AEC-AC9E75DFAB5C}"/>
              </a:ext>
            </a:extLst>
          </p:cNvPr>
          <p:cNvSpPr>
            <a:spLocks noGrp="1"/>
          </p:cNvSpPr>
          <p:nvPr>
            <p:ph type="sldNum" sz="quarter" idx="12"/>
          </p:nvPr>
        </p:nvSpPr>
        <p:spPr/>
        <p:txBody>
          <a:bodyPr/>
          <a:lstStyle/>
          <a:p>
            <a:fld id="{881942ED-DDFC-45B9-BEDA-2211BB0BF957}" type="slidenum">
              <a:rPr lang="sv-SE" smtClean="0"/>
              <a:t>‹#›</a:t>
            </a:fld>
            <a:endParaRPr lang="sv-SE"/>
          </a:p>
        </p:txBody>
      </p:sp>
    </p:spTree>
    <p:extLst>
      <p:ext uri="{BB962C8B-B14F-4D97-AF65-F5344CB8AC3E}">
        <p14:creationId xmlns:p14="http://schemas.microsoft.com/office/powerpoint/2010/main" val="11550036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7D565A-77B7-40D9-8788-05EA51BDB687}"/>
              </a:ext>
            </a:extLst>
          </p:cNvPr>
          <p:cNvSpPr>
            <a:spLocks noGrp="1"/>
          </p:cNvSpPr>
          <p:nvPr>
            <p:ph type="dt" sz="half" idx="10"/>
          </p:nvPr>
        </p:nvSpPr>
        <p:spPr/>
        <p:txBody>
          <a:bodyPr/>
          <a:lstStyle/>
          <a:p>
            <a:fld id="{08A25F29-E9D1-49B8-BAA1-B834BD3228F9}" type="datetimeFigureOut">
              <a:rPr lang="sv-SE" smtClean="0"/>
              <a:t>2025-05-22</a:t>
            </a:fld>
            <a:endParaRPr lang="sv-SE"/>
          </a:p>
        </p:txBody>
      </p:sp>
      <p:sp>
        <p:nvSpPr>
          <p:cNvPr id="4" name="Platshållare för sidfot 3">
            <a:extLst>
              <a:ext uri="{FF2B5EF4-FFF2-40B4-BE49-F238E27FC236}">
                <a16:creationId xmlns:a16="http://schemas.microsoft.com/office/drawing/2014/main" id="{0F469527-2AD8-453D-8552-9896221E947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AF882801-B786-4161-83EE-1F58E09B9E76}"/>
              </a:ext>
            </a:extLst>
          </p:cNvPr>
          <p:cNvSpPr>
            <a:spLocks noGrp="1"/>
          </p:cNvSpPr>
          <p:nvPr>
            <p:ph type="sldNum" sz="quarter" idx="12"/>
          </p:nvPr>
        </p:nvSpPr>
        <p:spPr/>
        <p:txBody>
          <a:bodyPr/>
          <a:lstStyle/>
          <a:p>
            <a:fld id="{C1101CAC-16DC-438E-AC0F-E0C5D62C193E}" type="slidenum">
              <a:rPr lang="sv-SE" smtClean="0"/>
              <a:t>‹#›</a:t>
            </a:fld>
            <a:endParaRPr lang="sv-SE"/>
          </a:p>
        </p:txBody>
      </p:sp>
    </p:spTree>
    <p:extLst>
      <p:ext uri="{BB962C8B-B14F-4D97-AF65-F5344CB8AC3E}">
        <p14:creationId xmlns:p14="http://schemas.microsoft.com/office/powerpoint/2010/main" val="379104401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EBBABD4C-0EAD-C7BD-6FD1-4D8A1AEC5559}"/>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endParaRPr lang="sv-SE"/>
          </a:p>
        </p:txBody>
      </p:sp>
      <p:sp>
        <p:nvSpPr>
          <p:cNvPr id="17" name="Rektangel 16">
            <a:extLst>
              <a:ext uri="{FF2B5EF4-FFF2-40B4-BE49-F238E27FC236}">
                <a16:creationId xmlns:a16="http://schemas.microsoft.com/office/drawing/2014/main" id="{71541F55-3720-167B-096B-0C1554033A99}"/>
              </a:ext>
            </a:extLst>
          </p:cNvPr>
          <p:cNvSpPr/>
          <p:nvPr userDrawn="1"/>
        </p:nvSpPr>
        <p:spPr>
          <a:xfrm>
            <a:off x="3260091" y="6544886"/>
            <a:ext cx="3451816" cy="244084"/>
          </a:xfrm>
          <a:prstGeom prst="rect">
            <a:avLst/>
          </a:prstGeom>
        </p:spPr>
        <p:txBody>
          <a:bodyPr wrap="non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000" i="0">
                <a:solidFill>
                  <a:schemeClr val="tx1">
                    <a:lumMod val="65000"/>
                    <a:lumOff val="35000"/>
                  </a:schemeClr>
                </a:solidFill>
              </a:rPr>
              <a:t>Powered by Entergate - All rights reserved - info@entergate.se </a:t>
            </a:r>
          </a:p>
        </p:txBody>
      </p:sp>
      <p:cxnSp>
        <p:nvCxnSpPr>
          <p:cNvPr id="18" name="Rak koppling 17">
            <a:extLst>
              <a:ext uri="{FF2B5EF4-FFF2-40B4-BE49-F238E27FC236}">
                <a16:creationId xmlns:a16="http://schemas.microsoft.com/office/drawing/2014/main" id="{89881A5B-9D41-131C-1C76-4E6629322F0E}"/>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21" name="Bildobjekt 20" descr="En bild som visar ritning&#10;&#10;Automatiskt genererad beskrivning">
            <a:extLst>
              <a:ext uri="{FF2B5EF4-FFF2-40B4-BE49-F238E27FC236}">
                <a16:creationId xmlns:a16="http://schemas.microsoft.com/office/drawing/2014/main" id="{845406A2-8143-3B6B-4EF2-874B316ACB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2" name="Bildobjekt 1" descr="En bild som visar skärmbild, Grafik, grafisk design, logotyp&#10;&#10;Automatiskt genererad beskrivning">
            <a:extLst>
              <a:ext uri="{FF2B5EF4-FFF2-40B4-BE49-F238E27FC236}">
                <a16:creationId xmlns:a16="http://schemas.microsoft.com/office/drawing/2014/main" id="{54C3AAB9-ECE2-7D9A-67BF-8B4BC7A6F2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3" name="textruta 2">
            <a:extLst>
              <a:ext uri="{FF2B5EF4-FFF2-40B4-BE49-F238E27FC236}">
                <a16:creationId xmlns:a16="http://schemas.microsoft.com/office/drawing/2014/main" id="{E85C36E8-C7BC-3FA1-13BB-6300B14CDD67}"/>
              </a:ext>
            </a:extLst>
          </p:cNvPr>
          <p:cNvSpPr txBox="1"/>
          <p:nvPr userDrawn="1"/>
        </p:nvSpPr>
        <p:spPr>
          <a:xfrm>
            <a:off x="2263760" y="101171"/>
            <a:ext cx="6745854" cy="27459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200" b="0">
                <a:solidFill>
                  <a:schemeClr val="tx1"/>
                </a:solidFill>
                <a:latin typeface="+mj-lt"/>
                <a:cs typeface="Arial" pitchFamily="34" charset="0"/>
              </a:rPr>
              <a:t>Essunga kommun</a:t>
            </a:r>
          </a:p>
        </p:txBody>
      </p:sp>
      <p:sp>
        <p:nvSpPr>
          <p:cNvPr id="4" name="textruta 3">
            <a:extLst>
              <a:ext uri="{FF2B5EF4-FFF2-40B4-BE49-F238E27FC236}">
                <a16:creationId xmlns:a16="http://schemas.microsoft.com/office/drawing/2014/main" id="{D6DB91F5-F696-94B8-A07D-10ADD03E605B}"/>
              </a:ext>
            </a:extLst>
          </p:cNvPr>
          <p:cNvSpPr txBox="1"/>
          <p:nvPr userDrawn="1"/>
        </p:nvSpPr>
        <p:spPr>
          <a:xfrm>
            <a:off x="2263760" y="309811"/>
            <a:ext cx="6745854" cy="244084"/>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5EE252-B563-42B2-BB26-790DEABCCB06}"/>
              </a:ext>
            </a:extLst>
          </p:cNvPr>
          <p:cNvSpPr>
            <a:spLocks noGrp="1"/>
          </p:cNvSpPr>
          <p:nvPr>
            <p:ph type="title"/>
          </p:nvPr>
        </p:nvSpPr>
        <p:spPr>
          <a:xfrm>
            <a:off x="682330" y="457200"/>
            <a:ext cx="3194943"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2FDE9A9-D6A2-4616-875E-9E94768C7611}"/>
              </a:ext>
            </a:extLst>
          </p:cNvPr>
          <p:cNvSpPr>
            <a:spLocks noGrp="1"/>
          </p:cNvSpPr>
          <p:nvPr>
            <p:ph idx="1"/>
          </p:nvPr>
        </p:nvSpPr>
        <p:spPr>
          <a:xfrm>
            <a:off x="4211343" y="987432"/>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DAD8D03-7075-457F-A1F7-77CB79BB51E1}"/>
              </a:ext>
            </a:extLst>
          </p:cNvPr>
          <p:cNvSpPr>
            <a:spLocks noGrp="1"/>
          </p:cNvSpPr>
          <p:nvPr>
            <p:ph type="body" sz="half" idx="2"/>
          </p:nvPr>
        </p:nvSpPr>
        <p:spPr>
          <a:xfrm>
            <a:off x="682330" y="2057400"/>
            <a:ext cx="3194943" cy="3811588"/>
          </a:xfrm>
        </p:spPr>
        <p:txBody>
          <a:bodyPr/>
          <a:lstStyle>
            <a:lvl1pPr marL="0" indent="0">
              <a:buNone/>
              <a:defRPr sz="1600"/>
            </a:lvl1pPr>
            <a:lvl2pPr marL="457223" indent="0">
              <a:buNone/>
              <a:defRPr sz="1401"/>
            </a:lvl2pPr>
            <a:lvl3pPr marL="914446" indent="0">
              <a:buNone/>
              <a:defRPr sz="1200"/>
            </a:lvl3pPr>
            <a:lvl4pPr marL="1371669" indent="0">
              <a:buNone/>
              <a:defRPr sz="1001"/>
            </a:lvl4pPr>
            <a:lvl5pPr marL="1828891" indent="0">
              <a:buNone/>
              <a:defRPr sz="1001"/>
            </a:lvl5pPr>
            <a:lvl6pPr marL="2286114" indent="0">
              <a:buNone/>
              <a:defRPr sz="1001"/>
            </a:lvl6pPr>
            <a:lvl7pPr marL="2743338" indent="0">
              <a:buNone/>
              <a:defRPr sz="1001"/>
            </a:lvl7pPr>
            <a:lvl8pPr marL="3200560" indent="0">
              <a:buNone/>
              <a:defRPr sz="1001"/>
            </a:lvl8pPr>
            <a:lvl9pPr marL="3657783" indent="0">
              <a:buNone/>
              <a:defRPr sz="1001"/>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3ED8D-3A44-42CA-AC87-B4F072CC5B25}"/>
              </a:ext>
            </a:extLst>
          </p:cNvPr>
          <p:cNvSpPr>
            <a:spLocks noGrp="1"/>
          </p:cNvSpPr>
          <p:nvPr>
            <p:ph type="dt" sz="half" idx="10"/>
          </p:nvPr>
        </p:nvSpPr>
        <p:spPr/>
        <p:txBody>
          <a:bodyPr/>
          <a:lstStyle/>
          <a:p>
            <a:fld id="{5127805C-E87A-40F7-8C5E-C7B8AC0EF126}" type="datetimeFigureOut">
              <a:rPr lang="sv-SE" smtClean="0"/>
              <a:t>2025-05-22</a:t>
            </a:fld>
            <a:endParaRPr lang="sv-SE"/>
          </a:p>
        </p:txBody>
      </p:sp>
      <p:sp>
        <p:nvSpPr>
          <p:cNvPr id="6" name="Platshållare för sidfot 5">
            <a:extLst>
              <a:ext uri="{FF2B5EF4-FFF2-40B4-BE49-F238E27FC236}">
                <a16:creationId xmlns:a16="http://schemas.microsoft.com/office/drawing/2014/main" id="{E210EB98-0322-46AE-92E1-4579CEC450C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5EA03D9-1671-4A32-8AF4-E91C118D1EDB}"/>
              </a:ext>
            </a:extLst>
          </p:cNvPr>
          <p:cNvSpPr>
            <a:spLocks noGrp="1"/>
          </p:cNvSpPr>
          <p:nvPr>
            <p:ph type="sldNum" sz="quarter" idx="12"/>
          </p:nvPr>
        </p:nvSpPr>
        <p:spPr/>
        <p:txBody>
          <a:bodyPr/>
          <a:lstStyle/>
          <a:p>
            <a:fld id="{85C05628-0D0A-4A2D-B751-4213738E07CB}" type="slidenum">
              <a:rPr lang="sv-SE" smtClean="0"/>
              <a:t>‹#›</a:t>
            </a:fld>
            <a:endParaRPr lang="sv-SE"/>
          </a:p>
        </p:txBody>
      </p:sp>
    </p:spTree>
    <p:extLst>
      <p:ext uri="{BB962C8B-B14F-4D97-AF65-F5344CB8AC3E}">
        <p14:creationId xmlns:p14="http://schemas.microsoft.com/office/powerpoint/2010/main" val="273053901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E2BCEF-B1F0-4348-A5D0-1FC9F1070069}"/>
              </a:ext>
            </a:extLst>
          </p:cNvPr>
          <p:cNvSpPr>
            <a:spLocks noGrp="1"/>
          </p:cNvSpPr>
          <p:nvPr>
            <p:ph type="title"/>
          </p:nvPr>
        </p:nvSpPr>
        <p:spPr>
          <a:xfrm>
            <a:off x="682330" y="457200"/>
            <a:ext cx="3194943"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A96475A6-BE3F-4B18-A92E-9D874192D5FE}"/>
              </a:ext>
            </a:extLst>
          </p:cNvPr>
          <p:cNvSpPr>
            <a:spLocks noGrp="1"/>
          </p:cNvSpPr>
          <p:nvPr>
            <p:ph type="pic" idx="1"/>
          </p:nvPr>
        </p:nvSpPr>
        <p:spPr>
          <a:xfrm>
            <a:off x="4211343" y="987432"/>
            <a:ext cx="5014913"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8" indent="0">
              <a:buNone/>
              <a:defRPr sz="2000"/>
            </a:lvl7pPr>
            <a:lvl8pPr marL="3200560" indent="0">
              <a:buNone/>
              <a:defRPr sz="2000"/>
            </a:lvl8pPr>
            <a:lvl9pPr marL="3657783"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5ABC8A91-22F1-4A4E-B08F-6ACED51D65BA}"/>
              </a:ext>
            </a:extLst>
          </p:cNvPr>
          <p:cNvSpPr>
            <a:spLocks noGrp="1"/>
          </p:cNvSpPr>
          <p:nvPr>
            <p:ph type="body" sz="half" idx="2"/>
          </p:nvPr>
        </p:nvSpPr>
        <p:spPr>
          <a:xfrm>
            <a:off x="682330" y="2057400"/>
            <a:ext cx="3194943" cy="3811588"/>
          </a:xfrm>
        </p:spPr>
        <p:txBody>
          <a:bodyPr/>
          <a:lstStyle>
            <a:lvl1pPr marL="0" indent="0">
              <a:buNone/>
              <a:defRPr sz="1600"/>
            </a:lvl1pPr>
            <a:lvl2pPr marL="457223" indent="0">
              <a:buNone/>
              <a:defRPr sz="1401"/>
            </a:lvl2pPr>
            <a:lvl3pPr marL="914446" indent="0">
              <a:buNone/>
              <a:defRPr sz="1200"/>
            </a:lvl3pPr>
            <a:lvl4pPr marL="1371669" indent="0">
              <a:buNone/>
              <a:defRPr sz="1001"/>
            </a:lvl4pPr>
            <a:lvl5pPr marL="1828891" indent="0">
              <a:buNone/>
              <a:defRPr sz="1001"/>
            </a:lvl5pPr>
            <a:lvl6pPr marL="2286114" indent="0">
              <a:buNone/>
              <a:defRPr sz="1001"/>
            </a:lvl6pPr>
            <a:lvl7pPr marL="2743338" indent="0">
              <a:buNone/>
              <a:defRPr sz="1001"/>
            </a:lvl7pPr>
            <a:lvl8pPr marL="3200560" indent="0">
              <a:buNone/>
              <a:defRPr sz="1001"/>
            </a:lvl8pPr>
            <a:lvl9pPr marL="3657783" indent="0">
              <a:buNone/>
              <a:defRPr sz="1001"/>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02E211F-CC40-4DB8-B5A9-D0298FF6F139}"/>
              </a:ext>
            </a:extLst>
          </p:cNvPr>
          <p:cNvSpPr>
            <a:spLocks noGrp="1"/>
          </p:cNvSpPr>
          <p:nvPr>
            <p:ph type="dt" sz="half" idx="10"/>
          </p:nvPr>
        </p:nvSpPr>
        <p:spPr/>
        <p:txBody>
          <a:bodyPr/>
          <a:lstStyle/>
          <a:p>
            <a:fld id="{D4235E64-1A65-455E-9B1B-FD5ACFC602D3}" type="datetimeFigureOut">
              <a:rPr lang="sv-SE" smtClean="0"/>
              <a:t>2025-05-22</a:t>
            </a:fld>
            <a:endParaRPr lang="sv-SE"/>
          </a:p>
        </p:txBody>
      </p:sp>
      <p:sp>
        <p:nvSpPr>
          <p:cNvPr id="6" name="Platshållare för sidfot 5">
            <a:extLst>
              <a:ext uri="{FF2B5EF4-FFF2-40B4-BE49-F238E27FC236}">
                <a16:creationId xmlns:a16="http://schemas.microsoft.com/office/drawing/2014/main" id="{3C7E8314-15CF-4324-BAA5-1E0F1D5763D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7E1682D-576D-41F6-91AC-52334C3F2A5E}"/>
              </a:ext>
            </a:extLst>
          </p:cNvPr>
          <p:cNvSpPr>
            <a:spLocks noGrp="1"/>
          </p:cNvSpPr>
          <p:nvPr>
            <p:ph type="sldNum" sz="quarter" idx="12"/>
          </p:nvPr>
        </p:nvSpPr>
        <p:spPr/>
        <p:txBody>
          <a:bodyPr/>
          <a:lstStyle/>
          <a:p>
            <a:fld id="{9CCF58C4-F48B-4542-B1BB-C2F4EE5CD488}" type="slidenum">
              <a:rPr lang="sv-SE" smtClean="0"/>
              <a:t>‹#›</a:t>
            </a:fld>
            <a:endParaRPr lang="sv-SE"/>
          </a:p>
        </p:txBody>
      </p:sp>
    </p:spTree>
    <p:extLst>
      <p:ext uri="{BB962C8B-B14F-4D97-AF65-F5344CB8AC3E}">
        <p14:creationId xmlns:p14="http://schemas.microsoft.com/office/powerpoint/2010/main" val="247052588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B289E2-E376-48F5-94E5-946944D462C9}"/>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C432E15-86E3-45AF-84F5-AFB8B1F2805D}"/>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967C7AF-B5C6-4925-A87A-4EB9819F4A5B}"/>
              </a:ext>
            </a:extLst>
          </p:cNvPr>
          <p:cNvSpPr>
            <a:spLocks noGrp="1"/>
          </p:cNvSpPr>
          <p:nvPr>
            <p:ph type="dt" sz="half" idx="10"/>
          </p:nvPr>
        </p:nvSpPr>
        <p:spPr/>
        <p:txBody>
          <a:bodyPr/>
          <a:lstStyle/>
          <a:p>
            <a:fld id="{390C3B27-4EE5-4F21-8098-50AE9DF5F884}" type="datetimeFigureOut">
              <a:rPr lang="sv-SE" smtClean="0"/>
              <a:t>2025-05-22</a:t>
            </a:fld>
            <a:endParaRPr lang="sv-SE"/>
          </a:p>
        </p:txBody>
      </p:sp>
      <p:sp>
        <p:nvSpPr>
          <p:cNvPr id="5" name="Platshållare för sidfot 4">
            <a:extLst>
              <a:ext uri="{FF2B5EF4-FFF2-40B4-BE49-F238E27FC236}">
                <a16:creationId xmlns:a16="http://schemas.microsoft.com/office/drawing/2014/main" id="{45E313BA-7713-4A84-9960-33EB42AD7CC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0EB47C9-BABB-4756-85C8-238E43F96213}"/>
              </a:ext>
            </a:extLst>
          </p:cNvPr>
          <p:cNvSpPr>
            <a:spLocks noGrp="1"/>
          </p:cNvSpPr>
          <p:nvPr>
            <p:ph type="sldNum" sz="quarter" idx="12"/>
          </p:nvPr>
        </p:nvSpPr>
        <p:spPr/>
        <p:txBody>
          <a:bodyPr/>
          <a:lstStyle/>
          <a:p>
            <a:fld id="{C122E2EA-AF9F-4C33-B292-27DBC3DA0570}" type="slidenum">
              <a:rPr lang="sv-SE" smtClean="0"/>
              <a:t>‹#›</a:t>
            </a:fld>
            <a:endParaRPr lang="sv-SE"/>
          </a:p>
        </p:txBody>
      </p:sp>
    </p:spTree>
    <p:extLst>
      <p:ext uri="{BB962C8B-B14F-4D97-AF65-F5344CB8AC3E}">
        <p14:creationId xmlns:p14="http://schemas.microsoft.com/office/powerpoint/2010/main" val="31078118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AF42A54-6B6F-4553-A578-0C161EA89353}"/>
              </a:ext>
            </a:extLst>
          </p:cNvPr>
          <p:cNvSpPr>
            <a:spLocks noGrp="1"/>
          </p:cNvSpPr>
          <p:nvPr>
            <p:ph type="title" orient="vert"/>
          </p:nvPr>
        </p:nvSpPr>
        <p:spPr>
          <a:xfrm>
            <a:off x="7088981" y="365125"/>
            <a:ext cx="2135981"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9E5A3F1-C127-4853-8069-6B18D2FCCD08}"/>
              </a:ext>
            </a:extLst>
          </p:cNvPr>
          <p:cNvSpPr>
            <a:spLocks noGrp="1"/>
          </p:cNvSpPr>
          <p:nvPr>
            <p:ph type="body" orient="vert" idx="1"/>
          </p:nvPr>
        </p:nvSpPr>
        <p:spPr>
          <a:xfrm>
            <a:off x="681037" y="365125"/>
            <a:ext cx="6284119"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639EA58-A167-44FC-A4D9-2AA7F2143761}"/>
              </a:ext>
            </a:extLst>
          </p:cNvPr>
          <p:cNvSpPr>
            <a:spLocks noGrp="1"/>
          </p:cNvSpPr>
          <p:nvPr>
            <p:ph type="dt" sz="half" idx="10"/>
          </p:nvPr>
        </p:nvSpPr>
        <p:spPr/>
        <p:txBody>
          <a:bodyPr/>
          <a:lstStyle/>
          <a:p>
            <a:fld id="{47A071E6-EA88-4D9F-8251-86C69689DBAE}" type="datetimeFigureOut">
              <a:rPr lang="sv-SE" smtClean="0"/>
              <a:t>2025-05-22</a:t>
            </a:fld>
            <a:endParaRPr lang="sv-SE"/>
          </a:p>
        </p:txBody>
      </p:sp>
      <p:sp>
        <p:nvSpPr>
          <p:cNvPr id="5" name="Platshållare för sidfot 4">
            <a:extLst>
              <a:ext uri="{FF2B5EF4-FFF2-40B4-BE49-F238E27FC236}">
                <a16:creationId xmlns:a16="http://schemas.microsoft.com/office/drawing/2014/main" id="{488C65B2-7F2F-41A3-B517-4EE8973ACAF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0D6580E-CE30-4A9E-A6FB-ABE3BFE42602}"/>
              </a:ext>
            </a:extLst>
          </p:cNvPr>
          <p:cNvSpPr>
            <a:spLocks noGrp="1"/>
          </p:cNvSpPr>
          <p:nvPr>
            <p:ph type="sldNum" sz="quarter" idx="12"/>
          </p:nvPr>
        </p:nvSpPr>
        <p:spPr/>
        <p:txBody>
          <a:bodyPr/>
          <a:lstStyle/>
          <a:p>
            <a:fld id="{AF2C7CE2-8179-4031-98FD-32E62FF29306}" type="slidenum">
              <a:rPr lang="sv-SE" smtClean="0"/>
              <a:t>‹#›</a:t>
            </a:fld>
            <a:endParaRPr lang="sv-SE"/>
          </a:p>
        </p:txBody>
      </p:sp>
    </p:spTree>
    <p:extLst>
      <p:ext uri="{BB962C8B-B14F-4D97-AF65-F5344CB8AC3E}">
        <p14:creationId xmlns:p14="http://schemas.microsoft.com/office/powerpoint/2010/main" val="72434590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7D565A-77B7-40D9-8788-05EA51BDB687}"/>
              </a:ext>
            </a:extLst>
          </p:cNvPr>
          <p:cNvSpPr>
            <a:spLocks noGrp="1"/>
          </p:cNvSpPr>
          <p:nvPr>
            <p:ph type="dt" sz="half" idx="10"/>
          </p:nvPr>
        </p:nvSpPr>
        <p:spPr/>
        <p:txBody>
          <a:bodyPr/>
          <a:lstStyle/>
          <a:p>
            <a:fld id="{08A25F29-E9D1-49B8-BAA1-B834BD3228F9}" type="datetimeFigureOut">
              <a:rPr lang="sv-SE" smtClean="0"/>
              <a:t>2025-05-22</a:t>
            </a:fld>
            <a:endParaRPr lang="sv-SE"/>
          </a:p>
        </p:txBody>
      </p:sp>
      <p:sp>
        <p:nvSpPr>
          <p:cNvPr id="4" name="Platshållare för sidfot 3">
            <a:extLst>
              <a:ext uri="{FF2B5EF4-FFF2-40B4-BE49-F238E27FC236}">
                <a16:creationId xmlns:a16="http://schemas.microsoft.com/office/drawing/2014/main" id="{0F469527-2AD8-453D-8552-9896221E947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AF882801-B786-4161-83EE-1F58E09B9E76}"/>
              </a:ext>
            </a:extLst>
          </p:cNvPr>
          <p:cNvSpPr>
            <a:spLocks noGrp="1"/>
          </p:cNvSpPr>
          <p:nvPr>
            <p:ph type="sldNum" sz="quarter" idx="12"/>
          </p:nvPr>
        </p:nvSpPr>
        <p:spPr/>
        <p:txBody>
          <a:bodyPr/>
          <a:lstStyle/>
          <a:p>
            <a:fld id="{C1101CAC-16DC-438E-AC0F-E0C5D62C193E}" type="slidenum">
              <a:rPr lang="sv-SE" smtClean="0"/>
              <a:t>‹#›</a:t>
            </a:fld>
            <a:endParaRPr lang="sv-SE"/>
          </a:p>
        </p:txBody>
      </p:sp>
    </p:spTree>
    <p:extLst>
      <p:ext uri="{BB962C8B-B14F-4D97-AF65-F5344CB8AC3E}">
        <p14:creationId xmlns:p14="http://schemas.microsoft.com/office/powerpoint/2010/main" val="379104401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05C2ECB-DA87-4464-2C2D-296A429591A7}"/>
              </a:ext>
            </a:extLst>
          </p:cNvPr>
          <p:cNvSpPr/>
          <p:nvPr userDrawn="1"/>
        </p:nvSpPr>
        <p:spPr>
          <a:xfrm>
            <a:off x="0" y="6478434"/>
            <a:ext cx="9897374" cy="378231"/>
          </a:xfrm>
          <a:prstGeom prst="rect">
            <a:avLst/>
          </a:prstGeom>
          <a:solidFill>
            <a:srgbClr val="F1EEEB"/>
          </a:solidFill>
          <a:ln>
            <a:solidFill>
              <a:srgbClr val="F1E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B345F08-27DE-43C6-8662-B82F5E3FC846}"/>
              </a:ext>
            </a:extLst>
          </p:cNvPr>
          <p:cNvSpPr/>
          <p:nvPr userDrawn="1"/>
        </p:nvSpPr>
        <p:spPr>
          <a:xfrm>
            <a:off x="3260091" y="6544886"/>
            <a:ext cx="3482043" cy="246221"/>
          </a:xfrm>
          <a:prstGeom prst="rect">
            <a:avLst/>
          </a:prstGeom>
        </p:spPr>
        <p:txBody>
          <a:bodyPr wrap="none">
            <a:spAutoFit/>
          </a:bodyPr>
          <a:lstStyle/>
          <a:p>
            <a:r>
              <a:rPr lang="en-US" sz="1000" i="0">
                <a:solidFill>
                  <a:schemeClr val="tx1">
                    <a:lumMod val="65000"/>
                    <a:lumOff val="35000"/>
                  </a:schemeClr>
                </a:solidFill>
              </a:rPr>
              <a:t>Powered by Entergate - All rights reserved - info@entergate.se </a:t>
            </a:r>
          </a:p>
        </p:txBody>
      </p:sp>
      <p:cxnSp>
        <p:nvCxnSpPr>
          <p:cNvPr id="9" name="Rak koppling 8">
            <a:extLst>
              <a:ext uri="{FF2B5EF4-FFF2-40B4-BE49-F238E27FC236}">
                <a16:creationId xmlns:a16="http://schemas.microsoft.com/office/drawing/2014/main" id="{B2B4778E-2B5F-406A-9A1A-FB27D7B2FCD9}"/>
              </a:ext>
            </a:extLst>
          </p:cNvPr>
          <p:cNvCxnSpPr/>
          <p:nvPr userDrawn="1"/>
        </p:nvCxnSpPr>
        <p:spPr>
          <a:xfrm>
            <a:off x="1928552" y="608210"/>
            <a:ext cx="6109854" cy="0"/>
          </a:xfrm>
          <a:prstGeom prst="line">
            <a:avLst/>
          </a:prstGeom>
          <a:ln>
            <a:solidFill>
              <a:schemeClr val="bg1">
                <a:lumMod val="50000"/>
              </a:schemeClr>
            </a:solidFill>
          </a:ln>
          <a:effectLst/>
        </p:spPr>
        <p:style>
          <a:lnRef idx="1">
            <a:schemeClr val="dk1"/>
          </a:lnRef>
          <a:fillRef idx="0">
            <a:schemeClr val="dk1"/>
          </a:fillRef>
          <a:effectRef idx="0">
            <a:schemeClr val="dk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DBF947C9-342A-44A4-80DC-04C3E9EC3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6" name="Bildobjekt 5" descr="En bild som visar skärmbild, Grafik, grafisk design, logotyp&#10;&#10;Automatiskt genererad beskrivning">
            <a:extLst>
              <a:ext uri="{FF2B5EF4-FFF2-40B4-BE49-F238E27FC236}">
                <a16:creationId xmlns:a16="http://schemas.microsoft.com/office/drawing/2014/main" id="{E2625D2E-1846-9857-B54E-FFCBC406A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textruta 4">
            <a:extLst>
              <a:ext uri="{FF2B5EF4-FFF2-40B4-BE49-F238E27FC236}">
                <a16:creationId xmlns:a16="http://schemas.microsoft.com/office/drawing/2014/main" id="{AE6423D7-826E-69DB-CBF9-458AB11F16E7}"/>
              </a:ext>
            </a:extLst>
          </p:cNvPr>
          <p:cNvSpPr txBox="1"/>
          <p:nvPr userDrawn="1"/>
        </p:nvSpPr>
        <p:spPr>
          <a:xfrm>
            <a:off x="2263760" y="101171"/>
            <a:ext cx="6739115" cy="274594"/>
          </a:xfrm>
          <a:prstGeom prst="rect">
            <a:avLst/>
          </a:prstGeom>
          <a:noFill/>
        </p:spPr>
        <p:txBody>
          <a:bodyPr wrap="square" rtlCol="0">
            <a:spAutoFit/>
          </a:bodyPr>
          <a:lstStyle/>
          <a:p>
            <a:r>
              <a:rPr lang="sv-SE" sz="1200" b="0">
                <a:solidFill>
                  <a:schemeClr val="tx1"/>
                </a:solidFill>
                <a:latin typeface="+mj-lt"/>
                <a:cs typeface="Arial" pitchFamily="34" charset="0"/>
              </a:rPr>
              <a:t>Essunga kommun</a:t>
            </a:r>
          </a:p>
        </p:txBody>
      </p:sp>
      <p:sp>
        <p:nvSpPr>
          <p:cNvPr id="7" name="textruta 6">
            <a:extLst>
              <a:ext uri="{FF2B5EF4-FFF2-40B4-BE49-F238E27FC236}">
                <a16:creationId xmlns:a16="http://schemas.microsoft.com/office/drawing/2014/main" id="{7E5DFD88-750C-7246-58FA-30325DC0BFA0}"/>
              </a:ext>
            </a:extLst>
          </p:cNvPr>
          <p:cNvSpPr txBox="1"/>
          <p:nvPr userDrawn="1"/>
        </p:nvSpPr>
        <p:spPr>
          <a:xfrm>
            <a:off x="2263760" y="309811"/>
            <a:ext cx="6739115" cy="24408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sv-SE" sz="1000" b="0" i="0" kern="1200">
                <a:solidFill>
                  <a:schemeClr val="tx1"/>
                </a:solidFill>
                <a:effectLst/>
                <a:latin typeface="+mj-lt"/>
                <a:ea typeface="+mn-ea"/>
                <a:cs typeface="Arial" pitchFamily="34" charset="0"/>
              </a:rPr>
              <a:t>Antal svar: 438    |    Antal medarbetare: 571    |     Svarsfrekvens: 76,7%</a:t>
            </a:r>
          </a:p>
        </p:txBody>
      </p:sp>
    </p:spTree>
    <p:extLst>
      <p:ext uri="{BB962C8B-B14F-4D97-AF65-F5344CB8AC3E}">
        <p14:creationId xmlns:p14="http://schemas.microsoft.com/office/powerpoint/2010/main" val="13440241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5EE252-B563-42B2-BB26-790DEABCCB06}"/>
              </a:ext>
            </a:extLst>
          </p:cNvPr>
          <p:cNvSpPr>
            <a:spLocks noGrp="1"/>
          </p:cNvSpPr>
          <p:nvPr>
            <p:ph type="title"/>
          </p:nvPr>
        </p:nvSpPr>
        <p:spPr>
          <a:xfrm>
            <a:off x="682330" y="457200"/>
            <a:ext cx="3194943"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2FDE9A9-D6A2-4616-875E-9E94768C7611}"/>
              </a:ext>
            </a:extLst>
          </p:cNvPr>
          <p:cNvSpPr>
            <a:spLocks noGrp="1"/>
          </p:cNvSpPr>
          <p:nvPr>
            <p:ph idx="1"/>
          </p:nvPr>
        </p:nvSpPr>
        <p:spPr>
          <a:xfrm>
            <a:off x="4211343" y="987432"/>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DAD8D03-7075-457F-A1F7-77CB79BB51E1}"/>
              </a:ext>
            </a:extLst>
          </p:cNvPr>
          <p:cNvSpPr>
            <a:spLocks noGrp="1"/>
          </p:cNvSpPr>
          <p:nvPr>
            <p:ph type="body" sz="half" idx="2"/>
          </p:nvPr>
        </p:nvSpPr>
        <p:spPr>
          <a:xfrm>
            <a:off x="682330" y="2057400"/>
            <a:ext cx="3194943" cy="3811588"/>
          </a:xfrm>
        </p:spPr>
        <p:txBody>
          <a:bodyPr/>
          <a:lstStyle>
            <a:lvl1pPr marL="0" indent="0">
              <a:buNone/>
              <a:defRPr sz="1600"/>
            </a:lvl1pPr>
            <a:lvl2pPr marL="457223" indent="0">
              <a:buNone/>
              <a:defRPr sz="1401"/>
            </a:lvl2pPr>
            <a:lvl3pPr marL="914446" indent="0">
              <a:buNone/>
              <a:defRPr sz="1200"/>
            </a:lvl3pPr>
            <a:lvl4pPr marL="1371669" indent="0">
              <a:buNone/>
              <a:defRPr sz="1001"/>
            </a:lvl4pPr>
            <a:lvl5pPr marL="1828891" indent="0">
              <a:buNone/>
              <a:defRPr sz="1001"/>
            </a:lvl5pPr>
            <a:lvl6pPr marL="2286114" indent="0">
              <a:buNone/>
              <a:defRPr sz="1001"/>
            </a:lvl6pPr>
            <a:lvl7pPr marL="2743338" indent="0">
              <a:buNone/>
              <a:defRPr sz="1001"/>
            </a:lvl7pPr>
            <a:lvl8pPr marL="3200560" indent="0">
              <a:buNone/>
              <a:defRPr sz="1001"/>
            </a:lvl8pPr>
            <a:lvl9pPr marL="3657783" indent="0">
              <a:buNone/>
              <a:defRPr sz="1001"/>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3ED8D-3A44-42CA-AC87-B4F072CC5B25}"/>
              </a:ext>
            </a:extLst>
          </p:cNvPr>
          <p:cNvSpPr>
            <a:spLocks noGrp="1"/>
          </p:cNvSpPr>
          <p:nvPr>
            <p:ph type="dt" sz="half" idx="10"/>
          </p:nvPr>
        </p:nvSpPr>
        <p:spPr/>
        <p:txBody>
          <a:bodyPr/>
          <a:lstStyle/>
          <a:p>
            <a:fld id="{5127805C-E87A-40F7-8C5E-C7B8AC0EF126}" type="datetimeFigureOut">
              <a:rPr lang="sv-SE" smtClean="0"/>
              <a:t>2025-05-22</a:t>
            </a:fld>
            <a:endParaRPr lang="sv-SE"/>
          </a:p>
        </p:txBody>
      </p:sp>
      <p:sp>
        <p:nvSpPr>
          <p:cNvPr id="6" name="Platshållare för sidfot 5">
            <a:extLst>
              <a:ext uri="{FF2B5EF4-FFF2-40B4-BE49-F238E27FC236}">
                <a16:creationId xmlns:a16="http://schemas.microsoft.com/office/drawing/2014/main" id="{E210EB98-0322-46AE-92E1-4579CEC450C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5EA03D9-1671-4A32-8AF4-E91C118D1EDB}"/>
              </a:ext>
            </a:extLst>
          </p:cNvPr>
          <p:cNvSpPr>
            <a:spLocks noGrp="1"/>
          </p:cNvSpPr>
          <p:nvPr>
            <p:ph type="sldNum" sz="quarter" idx="12"/>
          </p:nvPr>
        </p:nvSpPr>
        <p:spPr/>
        <p:txBody>
          <a:bodyPr/>
          <a:lstStyle/>
          <a:p>
            <a:fld id="{85C05628-0D0A-4A2D-B751-4213738E07CB}" type="slidenum">
              <a:rPr lang="sv-SE" smtClean="0"/>
              <a:t>‹#›</a:t>
            </a:fld>
            <a:endParaRPr lang="sv-SE"/>
          </a:p>
        </p:txBody>
      </p:sp>
    </p:spTree>
    <p:extLst>
      <p:ext uri="{BB962C8B-B14F-4D97-AF65-F5344CB8AC3E}">
        <p14:creationId xmlns:p14="http://schemas.microsoft.com/office/powerpoint/2010/main" val="273053901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E2BCEF-B1F0-4348-A5D0-1FC9F1070069}"/>
              </a:ext>
            </a:extLst>
          </p:cNvPr>
          <p:cNvSpPr>
            <a:spLocks noGrp="1"/>
          </p:cNvSpPr>
          <p:nvPr>
            <p:ph type="title"/>
          </p:nvPr>
        </p:nvSpPr>
        <p:spPr>
          <a:xfrm>
            <a:off x="682330" y="457200"/>
            <a:ext cx="3194943"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A96475A6-BE3F-4B18-A92E-9D874192D5FE}"/>
              </a:ext>
            </a:extLst>
          </p:cNvPr>
          <p:cNvSpPr>
            <a:spLocks noGrp="1"/>
          </p:cNvSpPr>
          <p:nvPr>
            <p:ph type="pic" idx="1"/>
          </p:nvPr>
        </p:nvSpPr>
        <p:spPr>
          <a:xfrm>
            <a:off x="4211343" y="987432"/>
            <a:ext cx="5014913"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8" indent="0">
              <a:buNone/>
              <a:defRPr sz="2000"/>
            </a:lvl7pPr>
            <a:lvl8pPr marL="3200560" indent="0">
              <a:buNone/>
              <a:defRPr sz="2000"/>
            </a:lvl8pPr>
            <a:lvl9pPr marL="3657783"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5ABC8A91-22F1-4A4E-B08F-6ACED51D65BA}"/>
              </a:ext>
            </a:extLst>
          </p:cNvPr>
          <p:cNvSpPr>
            <a:spLocks noGrp="1"/>
          </p:cNvSpPr>
          <p:nvPr>
            <p:ph type="body" sz="half" idx="2"/>
          </p:nvPr>
        </p:nvSpPr>
        <p:spPr>
          <a:xfrm>
            <a:off x="682330" y="2057400"/>
            <a:ext cx="3194943" cy="3811588"/>
          </a:xfrm>
        </p:spPr>
        <p:txBody>
          <a:bodyPr/>
          <a:lstStyle>
            <a:lvl1pPr marL="0" indent="0">
              <a:buNone/>
              <a:defRPr sz="1600"/>
            </a:lvl1pPr>
            <a:lvl2pPr marL="457223" indent="0">
              <a:buNone/>
              <a:defRPr sz="1401"/>
            </a:lvl2pPr>
            <a:lvl3pPr marL="914446" indent="0">
              <a:buNone/>
              <a:defRPr sz="1200"/>
            </a:lvl3pPr>
            <a:lvl4pPr marL="1371669" indent="0">
              <a:buNone/>
              <a:defRPr sz="1001"/>
            </a:lvl4pPr>
            <a:lvl5pPr marL="1828891" indent="0">
              <a:buNone/>
              <a:defRPr sz="1001"/>
            </a:lvl5pPr>
            <a:lvl6pPr marL="2286114" indent="0">
              <a:buNone/>
              <a:defRPr sz="1001"/>
            </a:lvl6pPr>
            <a:lvl7pPr marL="2743338" indent="0">
              <a:buNone/>
              <a:defRPr sz="1001"/>
            </a:lvl7pPr>
            <a:lvl8pPr marL="3200560" indent="0">
              <a:buNone/>
              <a:defRPr sz="1001"/>
            </a:lvl8pPr>
            <a:lvl9pPr marL="3657783" indent="0">
              <a:buNone/>
              <a:defRPr sz="1001"/>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02E211F-CC40-4DB8-B5A9-D0298FF6F139}"/>
              </a:ext>
            </a:extLst>
          </p:cNvPr>
          <p:cNvSpPr>
            <a:spLocks noGrp="1"/>
          </p:cNvSpPr>
          <p:nvPr>
            <p:ph type="dt" sz="half" idx="10"/>
          </p:nvPr>
        </p:nvSpPr>
        <p:spPr/>
        <p:txBody>
          <a:bodyPr/>
          <a:lstStyle/>
          <a:p>
            <a:fld id="{D4235E64-1A65-455E-9B1B-FD5ACFC602D3}" type="datetimeFigureOut">
              <a:rPr lang="sv-SE" smtClean="0"/>
              <a:t>2025-05-22</a:t>
            </a:fld>
            <a:endParaRPr lang="sv-SE"/>
          </a:p>
        </p:txBody>
      </p:sp>
      <p:sp>
        <p:nvSpPr>
          <p:cNvPr id="6" name="Platshållare för sidfot 5">
            <a:extLst>
              <a:ext uri="{FF2B5EF4-FFF2-40B4-BE49-F238E27FC236}">
                <a16:creationId xmlns:a16="http://schemas.microsoft.com/office/drawing/2014/main" id="{3C7E8314-15CF-4324-BAA5-1E0F1D5763D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7E1682D-576D-41F6-91AC-52334C3F2A5E}"/>
              </a:ext>
            </a:extLst>
          </p:cNvPr>
          <p:cNvSpPr>
            <a:spLocks noGrp="1"/>
          </p:cNvSpPr>
          <p:nvPr>
            <p:ph type="sldNum" sz="quarter" idx="12"/>
          </p:nvPr>
        </p:nvSpPr>
        <p:spPr/>
        <p:txBody>
          <a:bodyPr/>
          <a:lstStyle/>
          <a:p>
            <a:fld id="{9CCF58C4-F48B-4542-B1BB-C2F4EE5CD488}" type="slidenum">
              <a:rPr lang="sv-SE" smtClean="0"/>
              <a:t>‹#›</a:t>
            </a:fld>
            <a:endParaRPr lang="sv-SE"/>
          </a:p>
        </p:txBody>
      </p:sp>
    </p:spTree>
    <p:extLst>
      <p:ext uri="{BB962C8B-B14F-4D97-AF65-F5344CB8AC3E}">
        <p14:creationId xmlns:p14="http://schemas.microsoft.com/office/powerpoint/2010/main" val="247052588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34FC704-5E5D-47F6-84B8-CE9EB0B7B311}"/>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82F345B-0DD6-4B14-AE62-51F8DEAA18D7}"/>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a:t>Klicka här för att ändra format på bakgrundstexten</a:t>
            </a:r>
          </a:p>
          <a:p>
            <a:pPr lvl="0"/>
            <a:r>
              <a:rPr lang="sv-SE"/>
              <a:t>Nivå två</a:t>
            </a:r>
          </a:p>
          <a:p>
            <a:pPr lvl="0"/>
            <a:r>
              <a:rPr lang="sv-SE"/>
              <a:t>Nivå tre</a:t>
            </a:r>
          </a:p>
          <a:p>
            <a:pPr lvl="0"/>
            <a:r>
              <a:rPr lang="sv-SE"/>
              <a:t>Nivå fyra</a:t>
            </a:r>
          </a:p>
          <a:p>
            <a:pPr lvl="0"/>
            <a:r>
              <a:rPr lang="sv-SE"/>
              <a:t>Nivå fem</a:t>
            </a:r>
          </a:p>
        </p:txBody>
      </p:sp>
      <p:sp>
        <p:nvSpPr>
          <p:cNvPr id="4" name="Platshållare för datum 3">
            <a:extLst>
              <a:ext uri="{FF2B5EF4-FFF2-40B4-BE49-F238E27FC236}">
                <a16:creationId xmlns:a16="http://schemas.microsoft.com/office/drawing/2014/main" id="{3F211D59-33B9-487B-914F-2D5AD909BDD6}"/>
              </a:ext>
            </a:extLst>
          </p:cNvPr>
          <p:cNvSpPr>
            <a:spLocks noGrp="1"/>
          </p:cNvSpPr>
          <p:nvPr>
            <p:ph type="dt" sz="half" idx="2"/>
          </p:nvPr>
        </p:nvSpPr>
        <p:spPr>
          <a:xfrm>
            <a:off x="681038" y="6356357"/>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9EDA9-622D-4C76-ABEC-F83739707656}" type="datetimeFigureOut">
              <a:rPr lang="sv-SE" smtClean="0"/>
              <a:t>2025-05-22</a:t>
            </a:fld>
            <a:endParaRPr lang="sv-SE"/>
          </a:p>
        </p:txBody>
      </p:sp>
      <p:sp>
        <p:nvSpPr>
          <p:cNvPr id="5" name="Platshållare för sidfot 4">
            <a:extLst>
              <a:ext uri="{FF2B5EF4-FFF2-40B4-BE49-F238E27FC236}">
                <a16:creationId xmlns:a16="http://schemas.microsoft.com/office/drawing/2014/main" id="{C381323D-2EEA-4E64-BF4D-FA9127D4DD26}"/>
              </a:ext>
            </a:extLst>
          </p:cNvPr>
          <p:cNvSpPr>
            <a:spLocks noGrp="1"/>
          </p:cNvSpPr>
          <p:nvPr>
            <p:ph type="ftr" sz="quarter" idx="3"/>
          </p:nvPr>
        </p:nvSpPr>
        <p:spPr>
          <a:xfrm>
            <a:off x="3281363" y="6356357"/>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CA0C37C6-80BD-4975-825A-872B6EF879FB}"/>
              </a:ext>
            </a:extLst>
          </p:cNvPr>
          <p:cNvSpPr>
            <a:spLocks noGrp="1"/>
          </p:cNvSpPr>
          <p:nvPr>
            <p:ph type="sldNum" sz="quarter" idx="4"/>
          </p:nvPr>
        </p:nvSpPr>
        <p:spPr>
          <a:xfrm>
            <a:off x="6996113" y="6356357"/>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76AA1-8F52-4209-B15A-B5DA282B4B05}" type="slidenum">
              <a:rPr lang="sv-SE" smtClean="0"/>
              <a:t>‹#›</a:t>
            </a:fld>
            <a:endParaRPr lang="sv-SE"/>
          </a:p>
        </p:txBody>
      </p:sp>
    </p:spTree>
    <p:extLst>
      <p:ext uri="{BB962C8B-B14F-4D97-AF65-F5344CB8AC3E}">
        <p14:creationId xmlns:p14="http://schemas.microsoft.com/office/powerpoint/2010/main" val="986132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1"/>
        </a:spcBef>
        <a:buFont typeface="Arial" pitchFamily="34" charset="0"/>
        <a:buChar char="•"/>
        <a:defRPr sz="2800" kern="1200">
          <a:solidFill>
            <a:schemeClr val="tx1"/>
          </a:solidFill>
          <a:latin typeface="+mn-lt"/>
          <a:ea typeface="+mn-ea"/>
          <a:cs typeface="+mn-cs"/>
        </a:defRPr>
      </a:lvl1pPr>
      <a:lvl2pPr marL="685835" indent="-228611" algn="l" defTabSz="914446"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81"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4pPr>
      <a:lvl5pPr marL="2057504"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8pPr>
      <a:lvl9pPr marL="3886395"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9pPr>
    </p:bodyStyle>
    <p:otherStyle>
      <a:defPPr>
        <a:defRPr lang="sv-SE"/>
      </a:defPPr>
      <a:lvl1pPr marL="0" algn="l" defTabSz="914446" rtl="0" eaLnBrk="1" latinLnBrk="0" hangingPunct="1">
        <a:defRPr sz="1801" kern="1200">
          <a:solidFill>
            <a:schemeClr val="tx1"/>
          </a:solidFill>
          <a:latin typeface="+mn-lt"/>
          <a:ea typeface="+mn-ea"/>
          <a:cs typeface="+mn-cs"/>
        </a:defRPr>
      </a:lvl1pPr>
      <a:lvl2pPr marL="457223" algn="l" defTabSz="914446" rtl="0" eaLnBrk="1" latinLnBrk="0" hangingPunct="1">
        <a:defRPr sz="1801" kern="1200">
          <a:solidFill>
            <a:schemeClr val="tx1"/>
          </a:solidFill>
          <a:latin typeface="+mn-lt"/>
          <a:ea typeface="+mn-ea"/>
          <a:cs typeface="+mn-cs"/>
        </a:defRPr>
      </a:lvl2pPr>
      <a:lvl3pPr marL="914446" algn="l" defTabSz="914446" rtl="0" eaLnBrk="1" latinLnBrk="0" hangingPunct="1">
        <a:defRPr sz="1801" kern="1200">
          <a:solidFill>
            <a:schemeClr val="tx1"/>
          </a:solidFill>
          <a:latin typeface="+mn-lt"/>
          <a:ea typeface="+mn-ea"/>
          <a:cs typeface="+mn-cs"/>
        </a:defRPr>
      </a:lvl3pPr>
      <a:lvl4pPr marL="1371669" algn="l" defTabSz="914446" rtl="0" eaLnBrk="1" latinLnBrk="0" hangingPunct="1">
        <a:defRPr sz="1801" kern="1200">
          <a:solidFill>
            <a:schemeClr val="tx1"/>
          </a:solidFill>
          <a:latin typeface="+mn-lt"/>
          <a:ea typeface="+mn-ea"/>
          <a:cs typeface="+mn-cs"/>
        </a:defRPr>
      </a:lvl4pPr>
      <a:lvl5pPr marL="1828891" algn="l" defTabSz="914446" rtl="0" eaLnBrk="1" latinLnBrk="0" hangingPunct="1">
        <a:defRPr sz="1801" kern="1200">
          <a:solidFill>
            <a:schemeClr val="tx1"/>
          </a:solidFill>
          <a:latin typeface="+mn-lt"/>
          <a:ea typeface="+mn-ea"/>
          <a:cs typeface="+mn-cs"/>
        </a:defRPr>
      </a:lvl5pPr>
      <a:lvl6pPr marL="2286114" algn="l" defTabSz="914446" rtl="0" eaLnBrk="1" latinLnBrk="0" hangingPunct="1">
        <a:defRPr sz="1801" kern="1200">
          <a:solidFill>
            <a:schemeClr val="tx1"/>
          </a:solidFill>
          <a:latin typeface="+mn-lt"/>
          <a:ea typeface="+mn-ea"/>
          <a:cs typeface="+mn-cs"/>
        </a:defRPr>
      </a:lvl6pPr>
      <a:lvl7pPr marL="2743338" algn="l" defTabSz="914446" rtl="0" eaLnBrk="1" latinLnBrk="0" hangingPunct="1">
        <a:defRPr sz="1801" kern="1200">
          <a:solidFill>
            <a:schemeClr val="tx1"/>
          </a:solidFill>
          <a:latin typeface="+mn-lt"/>
          <a:ea typeface="+mn-ea"/>
          <a:cs typeface="+mn-cs"/>
        </a:defRPr>
      </a:lvl7pPr>
      <a:lvl8pPr marL="3200560" algn="l" defTabSz="914446" rtl="0" eaLnBrk="1" latinLnBrk="0" hangingPunct="1">
        <a:defRPr sz="1801" kern="1200">
          <a:solidFill>
            <a:schemeClr val="tx1"/>
          </a:solidFill>
          <a:latin typeface="+mn-lt"/>
          <a:ea typeface="+mn-ea"/>
          <a:cs typeface="+mn-cs"/>
        </a:defRPr>
      </a:lvl8pPr>
      <a:lvl9pPr marL="3657783" algn="l" defTabSz="914446"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34FC704-5E5D-47F6-84B8-CE9EB0B7B311}"/>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82F345B-0DD6-4B14-AE62-51F8DEAA18D7}"/>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a:t>Klicka här för att ändra format på bakgrundstexten</a:t>
            </a:r>
          </a:p>
          <a:p>
            <a:pPr lvl="0"/>
            <a:r>
              <a:rPr lang="sv-SE"/>
              <a:t>Nivå två</a:t>
            </a:r>
          </a:p>
          <a:p>
            <a:pPr lvl="0"/>
            <a:r>
              <a:rPr lang="sv-SE"/>
              <a:t>Nivå tre</a:t>
            </a:r>
          </a:p>
          <a:p>
            <a:pPr lvl="0"/>
            <a:r>
              <a:rPr lang="sv-SE"/>
              <a:t>Nivå fyra</a:t>
            </a:r>
          </a:p>
          <a:p>
            <a:pPr lvl="0"/>
            <a:r>
              <a:rPr lang="sv-SE"/>
              <a:t>Nivå fem</a:t>
            </a:r>
          </a:p>
        </p:txBody>
      </p:sp>
      <p:sp>
        <p:nvSpPr>
          <p:cNvPr id="4" name="Platshållare för datum 3">
            <a:extLst>
              <a:ext uri="{FF2B5EF4-FFF2-40B4-BE49-F238E27FC236}">
                <a16:creationId xmlns:a16="http://schemas.microsoft.com/office/drawing/2014/main" id="{3F211D59-33B9-487B-914F-2D5AD909BDD6}"/>
              </a:ext>
            </a:extLst>
          </p:cNvPr>
          <p:cNvSpPr>
            <a:spLocks noGrp="1"/>
          </p:cNvSpPr>
          <p:nvPr>
            <p:ph type="dt" sz="half" idx="2"/>
          </p:nvPr>
        </p:nvSpPr>
        <p:spPr>
          <a:xfrm>
            <a:off x="681038" y="6356357"/>
            <a:ext cx="2228850" cy="365125"/>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fld id="{CE09EDA9-622D-4C76-ABEC-F83739707656}" type="datetimeFigureOut">
              <a:rPr lang="sv-SE" smtClean="0"/>
              <a:t>2025-05-22</a:t>
            </a:fld>
            <a:endParaRPr lang="sv-SE"/>
          </a:p>
        </p:txBody>
      </p:sp>
      <p:sp>
        <p:nvSpPr>
          <p:cNvPr id="5" name="Platshållare för sidfot 4">
            <a:extLst>
              <a:ext uri="{FF2B5EF4-FFF2-40B4-BE49-F238E27FC236}">
                <a16:creationId xmlns:a16="http://schemas.microsoft.com/office/drawing/2014/main" id="{C381323D-2EEA-4E64-BF4D-FA9127D4DD26}"/>
              </a:ext>
            </a:extLst>
          </p:cNvPr>
          <p:cNvSpPr>
            <a:spLocks noGrp="1"/>
          </p:cNvSpPr>
          <p:nvPr>
            <p:ph type="ftr" sz="quarter" idx="3"/>
          </p:nvPr>
        </p:nvSpPr>
        <p:spPr>
          <a:xfrm>
            <a:off x="3281363" y="6356357"/>
            <a:ext cx="3343275" cy="365125"/>
          </a:xfrm>
          <a:prstGeom prst="rect">
            <a:avLst/>
          </a:prstGeom>
        </p:spPr>
        <p:txBody>
          <a:bodyPr vert="horz" lIns="91440" tIns="45720" rIns="91440" bIns="45720" rtlCol="0" anchor="ctr"/>
          <a:lstStyle>
            <a:defPPr>
              <a:defRPr lang="sv-S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lang="sv-SE"/>
          </a:p>
        </p:txBody>
      </p:sp>
      <p:sp>
        <p:nvSpPr>
          <p:cNvPr id="6" name="Platshållare för bildnummer 5">
            <a:extLst>
              <a:ext uri="{FF2B5EF4-FFF2-40B4-BE49-F238E27FC236}">
                <a16:creationId xmlns:a16="http://schemas.microsoft.com/office/drawing/2014/main" id="{CA0C37C6-80BD-4975-825A-872B6EF879FB}"/>
              </a:ext>
            </a:extLst>
          </p:cNvPr>
          <p:cNvSpPr>
            <a:spLocks noGrp="1"/>
          </p:cNvSpPr>
          <p:nvPr>
            <p:ph type="sldNum" sz="quarter" idx="4"/>
          </p:nvPr>
        </p:nvSpPr>
        <p:spPr>
          <a:xfrm>
            <a:off x="6996113" y="6356357"/>
            <a:ext cx="222885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fld id="{8AB76AA1-8F52-4209-B15A-B5DA282B4B05}" type="slidenum">
              <a:rPr lang="sv-SE" smtClean="0"/>
              <a:t>‹#›</a:t>
            </a:fld>
            <a:endParaRPr lang="sv-SE"/>
          </a:p>
        </p:txBody>
      </p:sp>
    </p:spTree>
    <p:extLst>
      <p:ext uri="{BB962C8B-B14F-4D97-AF65-F5344CB8AC3E}">
        <p14:creationId xmlns:p14="http://schemas.microsoft.com/office/powerpoint/2010/main" val="98613290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1"/>
        </a:spcBef>
        <a:buFont typeface="Arial" pitchFamily="34" charset="0"/>
        <a:buChar char="•"/>
        <a:defRPr sz="2800" kern="1200">
          <a:solidFill>
            <a:schemeClr val="tx1"/>
          </a:solidFill>
          <a:latin typeface="+mn-lt"/>
          <a:ea typeface="+mn-ea"/>
          <a:cs typeface="+mn-cs"/>
        </a:defRPr>
      </a:lvl1pPr>
      <a:lvl2pPr marL="685835" indent="-228611" algn="l" defTabSz="914446"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81"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4pPr>
      <a:lvl5pPr marL="2057504"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8pPr>
      <a:lvl9pPr marL="3886395"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9pPr>
    </p:bodyStyle>
    <p:otherStyle>
      <a:defPPr>
        <a:defRPr lang="sv-SE"/>
      </a:defPPr>
      <a:lvl1pPr marL="0" algn="l" defTabSz="914446" rtl="0" eaLnBrk="1" latinLnBrk="0" hangingPunct="1">
        <a:defRPr sz="1801" kern="1200">
          <a:solidFill>
            <a:schemeClr val="tx1"/>
          </a:solidFill>
          <a:latin typeface="+mn-lt"/>
          <a:ea typeface="+mn-ea"/>
          <a:cs typeface="+mn-cs"/>
        </a:defRPr>
      </a:lvl1pPr>
      <a:lvl2pPr marL="457223" algn="l" defTabSz="914446" rtl="0" eaLnBrk="1" latinLnBrk="0" hangingPunct="1">
        <a:defRPr sz="1801" kern="1200">
          <a:solidFill>
            <a:schemeClr val="tx1"/>
          </a:solidFill>
          <a:latin typeface="+mn-lt"/>
          <a:ea typeface="+mn-ea"/>
          <a:cs typeface="+mn-cs"/>
        </a:defRPr>
      </a:lvl2pPr>
      <a:lvl3pPr marL="914446" algn="l" defTabSz="914446" rtl="0" eaLnBrk="1" latinLnBrk="0" hangingPunct="1">
        <a:defRPr sz="1801" kern="1200">
          <a:solidFill>
            <a:schemeClr val="tx1"/>
          </a:solidFill>
          <a:latin typeface="+mn-lt"/>
          <a:ea typeface="+mn-ea"/>
          <a:cs typeface="+mn-cs"/>
        </a:defRPr>
      </a:lvl3pPr>
      <a:lvl4pPr marL="1371669" algn="l" defTabSz="914446" rtl="0" eaLnBrk="1" latinLnBrk="0" hangingPunct="1">
        <a:defRPr sz="1801" kern="1200">
          <a:solidFill>
            <a:schemeClr val="tx1"/>
          </a:solidFill>
          <a:latin typeface="+mn-lt"/>
          <a:ea typeface="+mn-ea"/>
          <a:cs typeface="+mn-cs"/>
        </a:defRPr>
      </a:lvl4pPr>
      <a:lvl5pPr marL="1828891" algn="l" defTabSz="914446" rtl="0" eaLnBrk="1" latinLnBrk="0" hangingPunct="1">
        <a:defRPr sz="1801" kern="1200">
          <a:solidFill>
            <a:schemeClr val="tx1"/>
          </a:solidFill>
          <a:latin typeface="+mn-lt"/>
          <a:ea typeface="+mn-ea"/>
          <a:cs typeface="+mn-cs"/>
        </a:defRPr>
      </a:lvl5pPr>
      <a:lvl6pPr marL="2286114" algn="l" defTabSz="914446" rtl="0" eaLnBrk="1" latinLnBrk="0" hangingPunct="1">
        <a:defRPr sz="1801" kern="1200">
          <a:solidFill>
            <a:schemeClr val="tx1"/>
          </a:solidFill>
          <a:latin typeface="+mn-lt"/>
          <a:ea typeface="+mn-ea"/>
          <a:cs typeface="+mn-cs"/>
        </a:defRPr>
      </a:lvl6pPr>
      <a:lvl7pPr marL="2743338" algn="l" defTabSz="914446" rtl="0" eaLnBrk="1" latinLnBrk="0" hangingPunct="1">
        <a:defRPr sz="1801" kern="1200">
          <a:solidFill>
            <a:schemeClr val="tx1"/>
          </a:solidFill>
          <a:latin typeface="+mn-lt"/>
          <a:ea typeface="+mn-ea"/>
          <a:cs typeface="+mn-cs"/>
        </a:defRPr>
      </a:lvl7pPr>
      <a:lvl8pPr marL="3200560" algn="l" defTabSz="914446" rtl="0" eaLnBrk="1" latinLnBrk="0" hangingPunct="1">
        <a:defRPr sz="1801" kern="1200">
          <a:solidFill>
            <a:schemeClr val="tx1"/>
          </a:solidFill>
          <a:latin typeface="+mn-lt"/>
          <a:ea typeface="+mn-ea"/>
          <a:cs typeface="+mn-cs"/>
        </a:defRPr>
      </a:lvl8pPr>
      <a:lvl9pPr marL="3657783" algn="l" defTabSz="914446"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34FC704-5E5D-47F6-84B8-CE9EB0B7B311}"/>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82F345B-0DD6-4B14-AE62-51F8DEAA18D7}"/>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a:t>Klicka här för att ändra format på bakgrundstexten</a:t>
            </a:r>
          </a:p>
          <a:p>
            <a:pPr lvl="0"/>
            <a:r>
              <a:rPr lang="sv-SE"/>
              <a:t>Nivå två</a:t>
            </a:r>
          </a:p>
          <a:p>
            <a:pPr lvl="0"/>
            <a:r>
              <a:rPr lang="sv-SE"/>
              <a:t>Nivå tre</a:t>
            </a:r>
          </a:p>
          <a:p>
            <a:pPr lvl="0"/>
            <a:r>
              <a:rPr lang="sv-SE"/>
              <a:t>Nivå fyra</a:t>
            </a:r>
          </a:p>
          <a:p>
            <a:pPr lvl="0"/>
            <a:r>
              <a:rPr lang="sv-SE"/>
              <a:t>Nivå fem</a:t>
            </a:r>
          </a:p>
        </p:txBody>
      </p:sp>
      <p:sp>
        <p:nvSpPr>
          <p:cNvPr id="4" name="Platshållare för datum 3">
            <a:extLst>
              <a:ext uri="{FF2B5EF4-FFF2-40B4-BE49-F238E27FC236}">
                <a16:creationId xmlns:a16="http://schemas.microsoft.com/office/drawing/2014/main" id="{3F211D59-33B9-487B-914F-2D5AD909BDD6}"/>
              </a:ext>
            </a:extLst>
          </p:cNvPr>
          <p:cNvSpPr>
            <a:spLocks noGrp="1"/>
          </p:cNvSpPr>
          <p:nvPr>
            <p:ph type="dt" sz="half" idx="2"/>
          </p:nvPr>
        </p:nvSpPr>
        <p:spPr>
          <a:xfrm>
            <a:off x="681038" y="6356357"/>
            <a:ext cx="2228850" cy="365125"/>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fld id="{CE09EDA9-622D-4C76-ABEC-F83739707656}" type="datetimeFigureOut">
              <a:rPr lang="sv-SE" smtClean="0"/>
              <a:t>2025-05-22</a:t>
            </a:fld>
            <a:endParaRPr lang="sv-SE"/>
          </a:p>
        </p:txBody>
      </p:sp>
      <p:sp>
        <p:nvSpPr>
          <p:cNvPr id="5" name="Platshållare för sidfot 4">
            <a:extLst>
              <a:ext uri="{FF2B5EF4-FFF2-40B4-BE49-F238E27FC236}">
                <a16:creationId xmlns:a16="http://schemas.microsoft.com/office/drawing/2014/main" id="{C381323D-2EEA-4E64-BF4D-FA9127D4DD26}"/>
              </a:ext>
            </a:extLst>
          </p:cNvPr>
          <p:cNvSpPr>
            <a:spLocks noGrp="1"/>
          </p:cNvSpPr>
          <p:nvPr>
            <p:ph type="ftr" sz="quarter" idx="3"/>
          </p:nvPr>
        </p:nvSpPr>
        <p:spPr>
          <a:xfrm>
            <a:off x="3281363" y="6356357"/>
            <a:ext cx="3343275" cy="365125"/>
          </a:xfrm>
          <a:prstGeom prst="rect">
            <a:avLst/>
          </a:prstGeom>
        </p:spPr>
        <p:txBody>
          <a:bodyPr vert="horz" lIns="91440" tIns="45720" rIns="91440" bIns="45720" rtlCol="0" anchor="ctr"/>
          <a:lstStyle>
            <a:defPPr>
              <a:defRPr lang="sv-S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lang="sv-SE"/>
          </a:p>
        </p:txBody>
      </p:sp>
      <p:sp>
        <p:nvSpPr>
          <p:cNvPr id="6" name="Platshållare för bildnummer 5">
            <a:extLst>
              <a:ext uri="{FF2B5EF4-FFF2-40B4-BE49-F238E27FC236}">
                <a16:creationId xmlns:a16="http://schemas.microsoft.com/office/drawing/2014/main" id="{CA0C37C6-80BD-4975-825A-872B6EF879FB}"/>
              </a:ext>
            </a:extLst>
          </p:cNvPr>
          <p:cNvSpPr>
            <a:spLocks noGrp="1"/>
          </p:cNvSpPr>
          <p:nvPr>
            <p:ph type="sldNum" sz="quarter" idx="4"/>
          </p:nvPr>
        </p:nvSpPr>
        <p:spPr>
          <a:xfrm>
            <a:off x="6996113" y="6356357"/>
            <a:ext cx="222885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fld id="{8AB76AA1-8F52-4209-B15A-B5DA282B4B05}" type="slidenum">
              <a:rPr lang="sv-SE" smtClean="0"/>
              <a:t>‹#›</a:t>
            </a:fld>
            <a:endParaRPr lang="sv-SE"/>
          </a:p>
        </p:txBody>
      </p:sp>
    </p:spTree>
    <p:extLst>
      <p:ext uri="{BB962C8B-B14F-4D97-AF65-F5344CB8AC3E}">
        <p14:creationId xmlns:p14="http://schemas.microsoft.com/office/powerpoint/2010/main" val="98613290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1"/>
        </a:spcBef>
        <a:buFont typeface="Arial" pitchFamily="34" charset="0"/>
        <a:buChar char="•"/>
        <a:defRPr sz="2800" kern="1200">
          <a:solidFill>
            <a:schemeClr val="tx1"/>
          </a:solidFill>
          <a:latin typeface="+mn-lt"/>
          <a:ea typeface="+mn-ea"/>
          <a:cs typeface="+mn-cs"/>
        </a:defRPr>
      </a:lvl1pPr>
      <a:lvl2pPr marL="685835" indent="-228611" algn="l" defTabSz="914446"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81"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4pPr>
      <a:lvl5pPr marL="2057504"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8pPr>
      <a:lvl9pPr marL="3886395"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9pPr>
    </p:bodyStyle>
    <p:otherStyle>
      <a:defPPr>
        <a:defRPr lang="sv-SE"/>
      </a:defPPr>
      <a:lvl1pPr marL="0" algn="l" defTabSz="914446" rtl="0" eaLnBrk="1" latinLnBrk="0" hangingPunct="1">
        <a:defRPr sz="1801" kern="1200">
          <a:solidFill>
            <a:schemeClr val="tx1"/>
          </a:solidFill>
          <a:latin typeface="+mn-lt"/>
          <a:ea typeface="+mn-ea"/>
          <a:cs typeface="+mn-cs"/>
        </a:defRPr>
      </a:lvl1pPr>
      <a:lvl2pPr marL="457223" algn="l" defTabSz="914446" rtl="0" eaLnBrk="1" latinLnBrk="0" hangingPunct="1">
        <a:defRPr sz="1801" kern="1200">
          <a:solidFill>
            <a:schemeClr val="tx1"/>
          </a:solidFill>
          <a:latin typeface="+mn-lt"/>
          <a:ea typeface="+mn-ea"/>
          <a:cs typeface="+mn-cs"/>
        </a:defRPr>
      </a:lvl2pPr>
      <a:lvl3pPr marL="914446" algn="l" defTabSz="914446" rtl="0" eaLnBrk="1" latinLnBrk="0" hangingPunct="1">
        <a:defRPr sz="1801" kern="1200">
          <a:solidFill>
            <a:schemeClr val="tx1"/>
          </a:solidFill>
          <a:latin typeface="+mn-lt"/>
          <a:ea typeface="+mn-ea"/>
          <a:cs typeface="+mn-cs"/>
        </a:defRPr>
      </a:lvl3pPr>
      <a:lvl4pPr marL="1371669" algn="l" defTabSz="914446" rtl="0" eaLnBrk="1" latinLnBrk="0" hangingPunct="1">
        <a:defRPr sz="1801" kern="1200">
          <a:solidFill>
            <a:schemeClr val="tx1"/>
          </a:solidFill>
          <a:latin typeface="+mn-lt"/>
          <a:ea typeface="+mn-ea"/>
          <a:cs typeface="+mn-cs"/>
        </a:defRPr>
      </a:lvl4pPr>
      <a:lvl5pPr marL="1828891" algn="l" defTabSz="914446" rtl="0" eaLnBrk="1" latinLnBrk="0" hangingPunct="1">
        <a:defRPr sz="1801" kern="1200">
          <a:solidFill>
            <a:schemeClr val="tx1"/>
          </a:solidFill>
          <a:latin typeface="+mn-lt"/>
          <a:ea typeface="+mn-ea"/>
          <a:cs typeface="+mn-cs"/>
        </a:defRPr>
      </a:lvl5pPr>
      <a:lvl6pPr marL="2286114" algn="l" defTabSz="914446" rtl="0" eaLnBrk="1" latinLnBrk="0" hangingPunct="1">
        <a:defRPr sz="1801" kern="1200">
          <a:solidFill>
            <a:schemeClr val="tx1"/>
          </a:solidFill>
          <a:latin typeface="+mn-lt"/>
          <a:ea typeface="+mn-ea"/>
          <a:cs typeface="+mn-cs"/>
        </a:defRPr>
      </a:lvl6pPr>
      <a:lvl7pPr marL="2743338" algn="l" defTabSz="914446" rtl="0" eaLnBrk="1" latinLnBrk="0" hangingPunct="1">
        <a:defRPr sz="1801" kern="1200">
          <a:solidFill>
            <a:schemeClr val="tx1"/>
          </a:solidFill>
          <a:latin typeface="+mn-lt"/>
          <a:ea typeface="+mn-ea"/>
          <a:cs typeface="+mn-cs"/>
        </a:defRPr>
      </a:lvl7pPr>
      <a:lvl8pPr marL="3200560" algn="l" defTabSz="914446" rtl="0" eaLnBrk="1" latinLnBrk="0" hangingPunct="1">
        <a:defRPr sz="1801" kern="1200">
          <a:solidFill>
            <a:schemeClr val="tx1"/>
          </a:solidFill>
          <a:latin typeface="+mn-lt"/>
          <a:ea typeface="+mn-ea"/>
          <a:cs typeface="+mn-cs"/>
        </a:defRPr>
      </a:lvl8pPr>
      <a:lvl9pPr marL="3657783" algn="l" defTabSz="91444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34FC704-5E5D-47F6-84B8-CE9EB0B7B311}"/>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82F345B-0DD6-4B14-AE62-51F8DEAA18D7}"/>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a:t>Klicka här för att ändra format på bakgrundstexten</a:t>
            </a:r>
          </a:p>
          <a:p>
            <a:pPr lvl="0"/>
            <a:r>
              <a:rPr lang="sv-SE"/>
              <a:t>Nivå två</a:t>
            </a:r>
          </a:p>
          <a:p>
            <a:pPr lvl="0"/>
            <a:r>
              <a:rPr lang="sv-SE"/>
              <a:t>Nivå tre</a:t>
            </a:r>
          </a:p>
          <a:p>
            <a:pPr lvl="0"/>
            <a:r>
              <a:rPr lang="sv-SE"/>
              <a:t>Nivå fyra</a:t>
            </a:r>
          </a:p>
          <a:p>
            <a:pPr lvl="0"/>
            <a:r>
              <a:rPr lang="sv-SE"/>
              <a:t>Nivå fem</a:t>
            </a:r>
          </a:p>
        </p:txBody>
      </p:sp>
      <p:sp>
        <p:nvSpPr>
          <p:cNvPr id="4" name="Platshållare för datum 3">
            <a:extLst>
              <a:ext uri="{FF2B5EF4-FFF2-40B4-BE49-F238E27FC236}">
                <a16:creationId xmlns:a16="http://schemas.microsoft.com/office/drawing/2014/main" id="{3F211D59-33B9-487B-914F-2D5AD909BDD6}"/>
              </a:ext>
            </a:extLst>
          </p:cNvPr>
          <p:cNvSpPr>
            <a:spLocks noGrp="1"/>
          </p:cNvSpPr>
          <p:nvPr>
            <p:ph type="dt" sz="half" idx="2"/>
          </p:nvPr>
        </p:nvSpPr>
        <p:spPr>
          <a:xfrm>
            <a:off x="681038" y="6356357"/>
            <a:ext cx="2228850" cy="365125"/>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fld id="{CE09EDA9-622D-4C76-ABEC-F83739707656}" type="datetimeFigureOut">
              <a:rPr lang="sv-SE" smtClean="0"/>
              <a:t>2025-05-22</a:t>
            </a:fld>
            <a:endParaRPr lang="sv-SE"/>
          </a:p>
        </p:txBody>
      </p:sp>
      <p:sp>
        <p:nvSpPr>
          <p:cNvPr id="5" name="Platshållare för sidfot 4">
            <a:extLst>
              <a:ext uri="{FF2B5EF4-FFF2-40B4-BE49-F238E27FC236}">
                <a16:creationId xmlns:a16="http://schemas.microsoft.com/office/drawing/2014/main" id="{C381323D-2EEA-4E64-BF4D-FA9127D4DD26}"/>
              </a:ext>
            </a:extLst>
          </p:cNvPr>
          <p:cNvSpPr>
            <a:spLocks noGrp="1"/>
          </p:cNvSpPr>
          <p:nvPr>
            <p:ph type="ftr" sz="quarter" idx="3"/>
          </p:nvPr>
        </p:nvSpPr>
        <p:spPr>
          <a:xfrm>
            <a:off x="3281363" y="6356357"/>
            <a:ext cx="3343275" cy="365125"/>
          </a:xfrm>
          <a:prstGeom prst="rect">
            <a:avLst/>
          </a:prstGeom>
        </p:spPr>
        <p:txBody>
          <a:bodyPr vert="horz" lIns="91440" tIns="45720" rIns="91440" bIns="45720" rtlCol="0" anchor="ctr"/>
          <a:lstStyle>
            <a:defPPr>
              <a:defRPr lang="sv-S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lang="sv-SE"/>
          </a:p>
        </p:txBody>
      </p:sp>
      <p:sp>
        <p:nvSpPr>
          <p:cNvPr id="6" name="Platshållare för bildnummer 5">
            <a:extLst>
              <a:ext uri="{FF2B5EF4-FFF2-40B4-BE49-F238E27FC236}">
                <a16:creationId xmlns:a16="http://schemas.microsoft.com/office/drawing/2014/main" id="{CA0C37C6-80BD-4975-825A-872B6EF879FB}"/>
              </a:ext>
            </a:extLst>
          </p:cNvPr>
          <p:cNvSpPr>
            <a:spLocks noGrp="1"/>
          </p:cNvSpPr>
          <p:nvPr>
            <p:ph type="sldNum" sz="quarter" idx="4"/>
          </p:nvPr>
        </p:nvSpPr>
        <p:spPr>
          <a:xfrm>
            <a:off x="6996113" y="6356357"/>
            <a:ext cx="222885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fld id="{8AB76AA1-8F52-4209-B15A-B5DA282B4B05}" type="slidenum">
              <a:rPr lang="sv-SE" smtClean="0"/>
              <a:t>‹#›</a:t>
            </a:fld>
            <a:endParaRPr lang="sv-SE"/>
          </a:p>
        </p:txBody>
      </p:sp>
    </p:spTree>
    <p:extLst>
      <p:ext uri="{BB962C8B-B14F-4D97-AF65-F5344CB8AC3E}">
        <p14:creationId xmlns:p14="http://schemas.microsoft.com/office/powerpoint/2010/main" val="9861329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1"/>
        </a:spcBef>
        <a:buFont typeface="Arial" pitchFamily="34" charset="0"/>
        <a:buChar char="•"/>
        <a:defRPr sz="2800" kern="1200">
          <a:solidFill>
            <a:schemeClr val="tx1"/>
          </a:solidFill>
          <a:latin typeface="+mn-lt"/>
          <a:ea typeface="+mn-ea"/>
          <a:cs typeface="+mn-cs"/>
        </a:defRPr>
      </a:lvl1pPr>
      <a:lvl2pPr marL="685835" indent="-228611" algn="l" defTabSz="914446"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81"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4pPr>
      <a:lvl5pPr marL="2057504"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8pPr>
      <a:lvl9pPr marL="3886395"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9pPr>
    </p:bodyStyle>
    <p:otherStyle>
      <a:defPPr>
        <a:defRPr lang="sv-SE"/>
      </a:defPPr>
      <a:lvl1pPr marL="0" algn="l" defTabSz="914446" rtl="0" eaLnBrk="1" latinLnBrk="0" hangingPunct="1">
        <a:defRPr sz="1801" kern="1200">
          <a:solidFill>
            <a:schemeClr val="tx1"/>
          </a:solidFill>
          <a:latin typeface="+mn-lt"/>
          <a:ea typeface="+mn-ea"/>
          <a:cs typeface="+mn-cs"/>
        </a:defRPr>
      </a:lvl1pPr>
      <a:lvl2pPr marL="457223" algn="l" defTabSz="914446" rtl="0" eaLnBrk="1" latinLnBrk="0" hangingPunct="1">
        <a:defRPr sz="1801" kern="1200">
          <a:solidFill>
            <a:schemeClr val="tx1"/>
          </a:solidFill>
          <a:latin typeface="+mn-lt"/>
          <a:ea typeface="+mn-ea"/>
          <a:cs typeface="+mn-cs"/>
        </a:defRPr>
      </a:lvl2pPr>
      <a:lvl3pPr marL="914446" algn="l" defTabSz="914446" rtl="0" eaLnBrk="1" latinLnBrk="0" hangingPunct="1">
        <a:defRPr sz="1801" kern="1200">
          <a:solidFill>
            <a:schemeClr val="tx1"/>
          </a:solidFill>
          <a:latin typeface="+mn-lt"/>
          <a:ea typeface="+mn-ea"/>
          <a:cs typeface="+mn-cs"/>
        </a:defRPr>
      </a:lvl3pPr>
      <a:lvl4pPr marL="1371669" algn="l" defTabSz="914446" rtl="0" eaLnBrk="1" latinLnBrk="0" hangingPunct="1">
        <a:defRPr sz="1801" kern="1200">
          <a:solidFill>
            <a:schemeClr val="tx1"/>
          </a:solidFill>
          <a:latin typeface="+mn-lt"/>
          <a:ea typeface="+mn-ea"/>
          <a:cs typeface="+mn-cs"/>
        </a:defRPr>
      </a:lvl4pPr>
      <a:lvl5pPr marL="1828891" algn="l" defTabSz="914446" rtl="0" eaLnBrk="1" latinLnBrk="0" hangingPunct="1">
        <a:defRPr sz="1801" kern="1200">
          <a:solidFill>
            <a:schemeClr val="tx1"/>
          </a:solidFill>
          <a:latin typeface="+mn-lt"/>
          <a:ea typeface="+mn-ea"/>
          <a:cs typeface="+mn-cs"/>
        </a:defRPr>
      </a:lvl5pPr>
      <a:lvl6pPr marL="2286114" algn="l" defTabSz="914446" rtl="0" eaLnBrk="1" latinLnBrk="0" hangingPunct="1">
        <a:defRPr sz="1801" kern="1200">
          <a:solidFill>
            <a:schemeClr val="tx1"/>
          </a:solidFill>
          <a:latin typeface="+mn-lt"/>
          <a:ea typeface="+mn-ea"/>
          <a:cs typeface="+mn-cs"/>
        </a:defRPr>
      </a:lvl6pPr>
      <a:lvl7pPr marL="2743338" algn="l" defTabSz="914446" rtl="0" eaLnBrk="1" latinLnBrk="0" hangingPunct="1">
        <a:defRPr sz="1801" kern="1200">
          <a:solidFill>
            <a:schemeClr val="tx1"/>
          </a:solidFill>
          <a:latin typeface="+mn-lt"/>
          <a:ea typeface="+mn-ea"/>
          <a:cs typeface="+mn-cs"/>
        </a:defRPr>
      </a:lvl7pPr>
      <a:lvl8pPr marL="3200560" algn="l" defTabSz="914446" rtl="0" eaLnBrk="1" latinLnBrk="0" hangingPunct="1">
        <a:defRPr sz="1801" kern="1200">
          <a:solidFill>
            <a:schemeClr val="tx1"/>
          </a:solidFill>
          <a:latin typeface="+mn-lt"/>
          <a:ea typeface="+mn-ea"/>
          <a:cs typeface="+mn-cs"/>
        </a:defRPr>
      </a:lvl8pPr>
      <a:lvl9pPr marL="3657783" algn="l" defTabSz="914446"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24.png"/><Relationship Id="rId4" Type="http://schemas.openxmlformats.org/officeDocument/2006/relationships/customXml" Target="../ink/ink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49.xml"/><Relationship Id="rId6" Type="http://schemas.openxmlformats.org/officeDocument/2006/relationships/image" Target="../media/image3.png"/><Relationship Id="rId5" Type="http://schemas.openxmlformats.org/officeDocument/2006/relationships/image" Target="../media/image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BF9F7">
                <a:alpha val="100000"/>
              </a:srgbClr>
            </a:gs>
            <a:gs pos="50000">
              <a:srgbClr val="F1EEEB">
                <a:alpha val="100000"/>
              </a:srgbClr>
            </a:gs>
            <a:gs pos="100000">
              <a:srgbClr val="D2CBC1"/>
            </a:gs>
          </a:gsLst>
          <a:path path="circle">
            <a:fillToRect l="50000" t="50000" r="50000" b="50000"/>
          </a:path>
        </a:gradFill>
        <a:effectLst/>
      </p:bgPr>
    </p:bg>
    <p:spTree>
      <p:nvGrpSpPr>
        <p:cNvPr id="1" name=""/>
        <p:cNvGrpSpPr/>
        <p:nvPr/>
      </p:nvGrpSpPr>
      <p:grpSpPr>
        <a:xfrm>
          <a:off x="0" y="0"/>
          <a:ext cx="0" cy="0"/>
          <a:chOff x="0" y="0"/>
          <a:chExt cx="0" cy="0"/>
        </a:xfrm>
      </p:grpSpPr>
      <p:grpSp>
        <p:nvGrpSpPr>
          <p:cNvPr id="60" name="Group 15">
            <a:extLst>
              <a:ext uri="{FF2B5EF4-FFF2-40B4-BE49-F238E27FC236}">
                <a16:creationId xmlns:a16="http://schemas.microsoft.com/office/drawing/2014/main" id="{18617C6A-F05E-E11A-FE92-89472B60A09D}"/>
              </a:ext>
            </a:extLst>
          </p:cNvPr>
          <p:cNvGrpSpPr/>
          <p:nvPr/>
        </p:nvGrpSpPr>
        <p:grpSpPr>
          <a:xfrm>
            <a:off x="0" y="6193170"/>
            <a:ext cx="9906000" cy="681042"/>
            <a:chOff x="0" y="0"/>
            <a:chExt cx="3612444" cy="252238"/>
          </a:xfrm>
        </p:grpSpPr>
        <p:sp>
          <p:nvSpPr>
            <p:cNvPr id="63" name="Freeform 16">
              <a:extLst>
                <a:ext uri="{FF2B5EF4-FFF2-40B4-BE49-F238E27FC236}">
                  <a16:creationId xmlns:a16="http://schemas.microsoft.com/office/drawing/2014/main" id="{E4DD2A04-7726-51B5-E17A-1A2FDF6C6B26}"/>
                </a:ext>
              </a:extLst>
            </p:cNvPr>
            <p:cNvSpPr/>
            <p:nvPr/>
          </p:nvSpPr>
          <p:spPr>
            <a:xfrm>
              <a:off x="0" y="0"/>
              <a:ext cx="3612445" cy="252238"/>
            </a:xfrm>
            <a:custGeom>
              <a:avLst/>
              <a:gdLst/>
              <a:ahLst/>
              <a:cxnLst/>
              <a:rect l="l" t="t" r="r" b="b"/>
              <a:pathLst>
                <a:path w="3612445" h="252238">
                  <a:moveTo>
                    <a:pt x="0" y="0"/>
                  </a:moveTo>
                  <a:lnTo>
                    <a:pt x="3612445" y="0"/>
                  </a:lnTo>
                  <a:lnTo>
                    <a:pt x="3612445" y="252238"/>
                  </a:lnTo>
                  <a:lnTo>
                    <a:pt x="0" y="252238"/>
                  </a:lnTo>
                  <a:close/>
                </a:path>
              </a:pathLst>
            </a:custGeom>
            <a:solidFill>
              <a:srgbClr val="FFFFFF">
                <a:alpha val="75000"/>
              </a:srgbClr>
            </a:solidFill>
          </p:spPr>
          <p:txBody>
            <a:bodyPr/>
            <a:lstStyle/>
            <a:p>
              <a:endParaRPr lang="sv-SE"/>
            </a:p>
          </p:txBody>
        </p:sp>
        <p:sp>
          <p:nvSpPr>
            <p:cNvPr id="64" name="TextBox 17">
              <a:extLst>
                <a:ext uri="{FF2B5EF4-FFF2-40B4-BE49-F238E27FC236}">
                  <a16:creationId xmlns:a16="http://schemas.microsoft.com/office/drawing/2014/main" id="{10D393AF-D3B4-0510-74B2-446F316C61DB}"/>
                </a:ext>
              </a:extLst>
            </p:cNvPr>
            <p:cNvSpPr txBox="1"/>
            <p:nvPr/>
          </p:nvSpPr>
          <p:spPr>
            <a:xfrm>
              <a:off x="0" y="-38100"/>
              <a:ext cx="3612444" cy="290338"/>
            </a:xfrm>
            <a:prstGeom prst="rect">
              <a:avLst/>
            </a:prstGeom>
          </p:spPr>
          <p:txBody>
            <a:bodyPr lIns="50800" tIns="50800" rIns="50800" bIns="50800" rtlCol="0" anchor="ctr"/>
            <a:lstStyle/>
            <a:p>
              <a:pPr algn="ctr">
                <a:lnSpc>
                  <a:spcPts val="1726"/>
                </a:lnSpc>
              </a:pPr>
              <a:endParaRPr/>
            </a:p>
          </p:txBody>
        </p:sp>
      </p:grpSp>
      <p:sp>
        <p:nvSpPr>
          <p:cNvPr id="2" name="Rektangel: rundade hörn 1">
            <a:extLst>
              <a:ext uri="{FF2B5EF4-FFF2-40B4-BE49-F238E27FC236}">
                <a16:creationId xmlns:a16="http://schemas.microsoft.com/office/drawing/2014/main" id="{C3CBD64E-F596-EBD9-1F6E-335B8BFBC6EB}"/>
              </a:ext>
            </a:extLst>
          </p:cNvPr>
          <p:cNvSpPr/>
          <p:nvPr/>
        </p:nvSpPr>
        <p:spPr>
          <a:xfrm>
            <a:off x="6307494" y="-267419"/>
            <a:ext cx="3086666" cy="1685031"/>
          </a:xfrm>
          <a:prstGeom prst="round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8" name="Group 3">
            <a:extLst>
              <a:ext uri="{FF2B5EF4-FFF2-40B4-BE49-F238E27FC236}">
                <a16:creationId xmlns:a16="http://schemas.microsoft.com/office/drawing/2014/main" id="{D84791AF-9B55-F313-FEFD-323D27B07BDF}"/>
              </a:ext>
            </a:extLst>
          </p:cNvPr>
          <p:cNvGrpSpPr/>
          <p:nvPr/>
        </p:nvGrpSpPr>
        <p:grpSpPr>
          <a:xfrm>
            <a:off x="6572863" y="3694446"/>
            <a:ext cx="5456600" cy="5456600"/>
            <a:chOff x="0" y="0"/>
            <a:chExt cx="6350000" cy="6350000"/>
          </a:xfrm>
        </p:grpSpPr>
        <p:sp>
          <p:nvSpPr>
            <p:cNvPr id="49" name="Freeform 4">
              <a:extLst>
                <a:ext uri="{FF2B5EF4-FFF2-40B4-BE49-F238E27FC236}">
                  <a16:creationId xmlns:a16="http://schemas.microsoft.com/office/drawing/2014/main" id="{9126362E-A81D-D309-2C4E-17F9848E930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alpha val="19608"/>
              </a:srgbClr>
            </a:solidFill>
          </p:spPr>
          <p:txBody>
            <a:bodyPr/>
            <a:lstStyle/>
            <a:p>
              <a:endParaRPr lang="sv-SE"/>
            </a:p>
          </p:txBody>
        </p:sp>
      </p:grpSp>
      <p:grpSp>
        <p:nvGrpSpPr>
          <p:cNvPr id="50" name="Group 5">
            <a:extLst>
              <a:ext uri="{FF2B5EF4-FFF2-40B4-BE49-F238E27FC236}">
                <a16:creationId xmlns:a16="http://schemas.microsoft.com/office/drawing/2014/main" id="{88AA5573-D3C4-3C09-6497-181858E6130E}"/>
              </a:ext>
            </a:extLst>
          </p:cNvPr>
          <p:cNvGrpSpPr/>
          <p:nvPr/>
        </p:nvGrpSpPr>
        <p:grpSpPr>
          <a:xfrm>
            <a:off x="7495550" y="4617133"/>
            <a:ext cx="3611225" cy="3611225"/>
            <a:chOff x="0" y="0"/>
            <a:chExt cx="6350000" cy="6350000"/>
          </a:xfrm>
        </p:grpSpPr>
        <p:sp>
          <p:nvSpPr>
            <p:cNvPr id="51" name="Freeform 6">
              <a:extLst>
                <a:ext uri="{FF2B5EF4-FFF2-40B4-BE49-F238E27FC236}">
                  <a16:creationId xmlns:a16="http://schemas.microsoft.com/office/drawing/2014/main" id="{0F67B33C-2437-0702-9650-25E64CB50B26}"/>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alpha val="29804"/>
              </a:srgbClr>
            </a:solidFill>
          </p:spPr>
          <p:txBody>
            <a:bodyPr/>
            <a:lstStyle/>
            <a:p>
              <a:endParaRPr lang="sv-SE"/>
            </a:p>
          </p:txBody>
        </p:sp>
      </p:grpSp>
      <p:sp>
        <p:nvSpPr>
          <p:cNvPr id="56" name="TextBox 11">
            <a:extLst>
              <a:ext uri="{FF2B5EF4-FFF2-40B4-BE49-F238E27FC236}">
                <a16:creationId xmlns:a16="http://schemas.microsoft.com/office/drawing/2014/main" id="{A45D1C89-C0DD-785F-AC44-4B6365C838A5}"/>
              </a:ext>
            </a:extLst>
          </p:cNvPr>
          <p:cNvSpPr txBox="1"/>
          <p:nvPr/>
        </p:nvSpPr>
        <p:spPr>
          <a:xfrm>
            <a:off x="1181386" y="2928848"/>
            <a:ext cx="7497390" cy="771558"/>
          </a:xfrm>
          <a:prstGeom prst="rect">
            <a:avLst/>
          </a:prstGeom>
        </p:spPr>
        <p:txBody>
          <a:bodyPr lIns="0" tIns="0" rIns="0" bIns="0" rtlCol="0" anchor="t">
            <a:spAutoFit/>
          </a:bodyPr>
          <a:lstStyle/>
          <a:p>
            <a:pPr>
              <a:lnSpc>
                <a:spcPts val="6694"/>
              </a:lnSpc>
            </a:pPr>
            <a:r>
              <a:rPr lang="en-US" sz="4781" err="1">
                <a:solidFill>
                  <a:srgbClr val="414042"/>
                </a:solidFill>
                <a:latin typeface="Verdana" panose="020B0604030504040204" pitchFamily="34" charset="0"/>
                <a:ea typeface="Verdana" panose="020B0604030504040204" pitchFamily="34" charset="0"/>
              </a:rPr>
              <a:t>Medarbetarenkäten</a:t>
            </a:r>
          </a:p>
        </p:txBody>
      </p:sp>
      <p:pic>
        <p:nvPicPr>
          <p:cNvPr id="3" name="Bildobjekt 2" descr="En bild som visar ritning&#10;&#10;Automatiskt genererad beskrivning">
            <a:extLst>
              <a:ext uri="{FF2B5EF4-FFF2-40B4-BE49-F238E27FC236}">
                <a16:creationId xmlns:a16="http://schemas.microsoft.com/office/drawing/2014/main" id="{BEE83D13-2890-FEBA-D394-3D25D5F65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8348" y="6468716"/>
            <a:ext cx="1323380" cy="264677"/>
          </a:xfrm>
          <a:prstGeom prst="rect">
            <a:avLst/>
          </a:prstGeom>
        </p:spPr>
      </p:pic>
      <p:sp>
        <p:nvSpPr>
          <p:cNvPr id="5" name="Underrubrik 2">
            <a:extLst>
              <a:ext uri="{FF2B5EF4-FFF2-40B4-BE49-F238E27FC236}">
                <a16:creationId xmlns:a16="http://schemas.microsoft.com/office/drawing/2014/main" id="{25EF4714-79A4-39D8-3292-22585BA66C51}"/>
              </a:ext>
            </a:extLst>
          </p:cNvPr>
          <p:cNvSpPr txBox="1"/>
          <p:nvPr/>
        </p:nvSpPr>
        <p:spPr>
          <a:xfrm>
            <a:off x="120922" y="6268732"/>
            <a:ext cx="9785078" cy="331147"/>
          </a:xfrm>
          <a:prstGeom prst="rect">
            <a:avLst/>
          </a:prstGeom>
        </p:spPr>
        <p:txBody>
          <a:bodyPr vert="horz" lIns="91440" tIns="45720" rIns="91440" bIns="45720" rtlCol="0">
            <a:noAutofit/>
          </a:bodyPr>
          <a:lstStyle>
            <a:lvl1pPr marL="0" indent="0" algn="ctr" defTabSz="914446" rtl="0" eaLnBrk="1" latinLnBrk="0" hangingPunct="1">
              <a:lnSpc>
                <a:spcPct val="90000"/>
              </a:lnSpc>
              <a:spcBef>
                <a:spcPts val="1001"/>
              </a:spcBef>
              <a:buFont typeface="Arial" pitchFamily="34" charset="0"/>
              <a:buNone/>
              <a:defRPr sz="2400" kern="1200">
                <a:solidFill>
                  <a:schemeClr val="tx1"/>
                </a:solidFill>
                <a:latin typeface="+mn-lt"/>
                <a:ea typeface="+mn-ea"/>
                <a:cs typeface="+mn-cs"/>
              </a:defRPr>
            </a:lvl1pPr>
            <a:lvl2pPr marL="457223" indent="0" algn="ctr" defTabSz="914446" rtl="0" eaLnBrk="1" latinLnBrk="0" hangingPunct="1">
              <a:lnSpc>
                <a:spcPct val="90000"/>
              </a:lnSpc>
              <a:spcBef>
                <a:spcPts val="500"/>
              </a:spcBef>
              <a:buFont typeface="Arial" pitchFamily="34" charset="0"/>
              <a:buNone/>
              <a:defRPr sz="2000" kern="1200">
                <a:solidFill>
                  <a:schemeClr val="tx1"/>
                </a:solidFill>
                <a:latin typeface="+mn-lt"/>
                <a:ea typeface="+mn-ea"/>
                <a:cs typeface="+mn-cs"/>
              </a:defRPr>
            </a:lvl2pPr>
            <a:lvl3pPr marL="914446" indent="0" algn="ctr" defTabSz="914446" rtl="0" eaLnBrk="1" latinLnBrk="0" hangingPunct="1">
              <a:lnSpc>
                <a:spcPct val="90000"/>
              </a:lnSpc>
              <a:spcBef>
                <a:spcPts val="500"/>
              </a:spcBef>
              <a:buFont typeface="Arial" pitchFamily="34" charset="0"/>
              <a:buNone/>
              <a:defRPr sz="1801" kern="1200">
                <a:solidFill>
                  <a:schemeClr val="tx1"/>
                </a:solidFill>
                <a:latin typeface="+mn-lt"/>
                <a:ea typeface="+mn-ea"/>
                <a:cs typeface="+mn-cs"/>
              </a:defRPr>
            </a:lvl3pPr>
            <a:lvl4pPr marL="1371669" indent="0" algn="ctr" defTabSz="914446"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6pPr>
            <a:lvl7pPr marL="2743338" indent="0" algn="ctr" defTabSz="914446"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9pPr>
          </a:lstStyle>
          <a:p>
            <a:pPr algn="l"/>
            <a:r>
              <a:rPr lang="sv-SE" sz="1600">
                <a:solidFill>
                  <a:schemeClr val="tx1">
                    <a:lumMod val="75000"/>
                    <a:lumOff val="25000"/>
                  </a:schemeClr>
                </a:solidFill>
                <a:latin typeface="+mj-lt"/>
                <a:cs typeface="Arial" pitchFamily="34" charset="0"/>
              </a:rPr>
              <a:t>Antal svar: 438    |    Antal medarbetare: 571    |     Svarsfrekvens: 76,7%</a:t>
            </a:r>
          </a:p>
        </p:txBody>
      </p:sp>
      <p:sp>
        <p:nvSpPr>
          <p:cNvPr id="7" name="TextBox 13">
            <a:extLst>
              <a:ext uri="{FF2B5EF4-FFF2-40B4-BE49-F238E27FC236}">
                <a16:creationId xmlns:a16="http://schemas.microsoft.com/office/drawing/2014/main" id="{93F2DA25-A536-C20F-3396-0E5F34D10222}"/>
              </a:ext>
            </a:extLst>
          </p:cNvPr>
          <p:cNvSpPr txBox="1"/>
          <p:nvPr/>
        </p:nvSpPr>
        <p:spPr>
          <a:xfrm>
            <a:off x="1181386" y="2280230"/>
            <a:ext cx="4972775" cy="771558"/>
          </a:xfrm>
          <a:prstGeom prst="rect">
            <a:avLst/>
          </a:prstGeom>
        </p:spPr>
        <p:txBody>
          <a:bodyPr lIns="0" tIns="0" rIns="0" bIns="0" rtlCol="0" anchor="t">
            <a:spAutoFit/>
          </a:bodyPr>
          <a:lstStyle/>
          <a:p>
            <a:pPr marL="0" lvl="0" indent="0" algn="l">
              <a:lnSpc>
                <a:spcPts val="6694"/>
              </a:lnSpc>
              <a:spcBef>
                <a:spcPct val="0"/>
              </a:spcBef>
            </a:pPr>
            <a:r>
              <a:rPr lang="en-US" sz="4781" b="1" err="1">
                <a:solidFill>
                  <a:srgbClr val="0060A8"/>
                </a:solidFill>
                <a:latin typeface="Verdana" panose="020B0604030504040204" pitchFamily="34" charset="0"/>
                <a:ea typeface="Verdana" panose="020B0604030504040204" pitchFamily="34" charset="0"/>
              </a:rPr>
              <a:t>Resultat 2025</a:t>
            </a:r>
          </a:p>
        </p:txBody>
      </p:sp>
      <p:sp>
        <p:nvSpPr>
          <p:cNvPr id="8" name="TextBox 12">
            <a:extLst>
              <a:ext uri="{FF2B5EF4-FFF2-40B4-BE49-F238E27FC236}">
                <a16:creationId xmlns:a16="http://schemas.microsoft.com/office/drawing/2014/main" id="{2EF66CDE-485B-97D1-01F8-7A327C04CA90}"/>
              </a:ext>
            </a:extLst>
          </p:cNvPr>
          <p:cNvSpPr txBox="1"/>
          <p:nvPr/>
        </p:nvSpPr>
        <p:spPr>
          <a:xfrm>
            <a:off x="1224241" y="4193538"/>
            <a:ext cx="5353971" cy="333708"/>
          </a:xfrm>
          <a:prstGeom prst="rect">
            <a:avLst/>
          </a:prstGeom>
        </p:spPr>
        <p:txBody>
          <a:bodyPr lIns="0" tIns="0" rIns="0" bIns="0" rtlCol="0" anchor="t">
            <a:spAutoFit/>
          </a:bodyPr>
          <a:lstStyle/>
          <a:p>
            <a:pPr>
              <a:lnSpc>
                <a:spcPts val="2625"/>
              </a:lnSpc>
            </a:pPr>
            <a:r>
              <a:rPr lang="en-US" sz="1875">
                <a:solidFill>
                  <a:srgbClr val="414042"/>
                </a:solidFill>
                <a:latin typeface="Verdana" panose="020B0604030504040204" pitchFamily="34" charset="0"/>
                <a:ea typeface="Verdana" panose="020B0604030504040204" pitchFamily="34" charset="0"/>
              </a:rPr>
              <a:t>Essunga kommun</a:t>
            </a:r>
          </a:p>
        </p:txBody>
      </p:sp>
      <p:cxnSp>
        <p:nvCxnSpPr>
          <p:cNvPr id="9" name="Rak koppling 8">
            <a:extLst>
              <a:ext uri="{FF2B5EF4-FFF2-40B4-BE49-F238E27FC236}">
                <a16:creationId xmlns:a16="http://schemas.microsoft.com/office/drawing/2014/main" id="{E905B238-5A17-A999-690D-C2D63CC8E264}"/>
              </a:ext>
            </a:extLst>
          </p:cNvPr>
          <p:cNvCxnSpPr/>
          <p:nvPr/>
        </p:nvCxnSpPr>
        <p:spPr>
          <a:xfrm>
            <a:off x="1232866" y="3934673"/>
            <a:ext cx="58666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E2F8B9C2-0B08-B549-C463-BC1FB76EA2AA}"/>
              </a:ext>
            </a:extLst>
          </p:cNvPr>
          <p:cNvPicPr>
            <a:picLocks noChangeAspect="1"/>
          </p:cNvPicPr>
          <p:nvPr/>
        </p:nvPicPr>
        <p:blipFill>
          <a:blip r:embed="rId3"/>
          <a:stretch>
            <a:fillRect/>
          </a:stretch>
        </p:blipFill>
        <p:spPr>
          <a:xfrm>
            <a:off x="-217126" y="-219221"/>
            <a:ext cx="1225402" cy="2298391"/>
          </a:xfrm>
          <a:prstGeom prst="rect">
            <a:avLst/>
          </a:prstGeom>
        </p:spPr>
      </p:pic>
      <p:pic>
        <p:nvPicPr>
          <p:cNvPr id="10" name="Bildobjekt 9" descr="En bild som visar skärmbild, Grafik, grafisk design, logotyp&#10;&#10;Automatiskt genererad beskrivning">
            <a:extLst>
              <a:ext uri="{FF2B5EF4-FFF2-40B4-BE49-F238E27FC236}">
                <a16:creationId xmlns:a16="http://schemas.microsoft.com/office/drawing/2014/main" id="{D3D1F5E7-79A2-1CD2-8BA3-12EDB601F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3333" y="455983"/>
            <a:ext cx="2677512" cy="517393"/>
          </a:xfrm>
          <a:prstGeom prst="rect">
            <a:avLst/>
          </a:prstGeom>
        </p:spPr>
      </p:pic>
    </p:spTree>
    <p:extLst>
      <p:ext uri="{BB962C8B-B14F-4D97-AF65-F5344CB8AC3E}">
        <p14:creationId xmlns:p14="http://schemas.microsoft.com/office/powerpoint/2010/main" val="146230391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dirty="0" err="1">
                <a:solidFill>
                  <a:srgbClr val="303030"/>
                </a:solidFill>
                <a:latin typeface="verdana"/>
              </a:rPr>
              <a:t>Sammanställning</a:t>
            </a:r>
            <a:r>
              <a:rPr sz="2100" b="1" dirty="0">
                <a:solidFill>
                  <a:srgbClr val="303030"/>
                </a:solidFill>
                <a:latin typeface="verdana"/>
              </a:rPr>
              <a:t> </a:t>
            </a:r>
            <a:r>
              <a:rPr sz="2100" b="1" dirty="0" err="1">
                <a:solidFill>
                  <a:srgbClr val="303030"/>
                </a:solidFill>
                <a:latin typeface="verdana"/>
              </a:rPr>
              <a:t>frågeområden</a:t>
            </a:r>
            <a:r>
              <a:rPr lang="sv-SE" sz="2100" b="1" dirty="0">
                <a:solidFill>
                  <a:srgbClr val="303030"/>
                </a:solidFill>
                <a:latin typeface="verdana"/>
              </a:rPr>
              <a:t> Utbildningssektor</a:t>
            </a:r>
            <a:endParaRPr sz="2100" b="1" dirty="0">
              <a:solidFill>
                <a:srgbClr val="303030"/>
              </a:solidFill>
              <a:latin typeface="verdana"/>
            </a:endParaRPr>
          </a:p>
        </p:txBody>
      </p:sp>
      <p:sp>
        <p:nvSpPr>
          <p:cNvPr id="3" name="New shape"/>
          <p:cNvSpPr/>
          <p:nvPr/>
        </p:nvSpPr>
        <p:spPr>
          <a:xfrm>
            <a:off x="319088" y="1435100"/>
            <a:ext cx="9267825" cy="462915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29809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ew shape"/>
          <p:cNvSpPr/>
          <p:nvPr/>
        </p:nvSpPr>
        <p:spPr>
          <a:xfrm>
            <a:off x="317500" y="825500"/>
            <a:ext cx="9289553" cy="640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l"/>
            <a:r>
              <a:rPr sz="1800" b="1">
                <a:solidFill>
                  <a:srgbClr val="303030"/>
                </a:solidFill>
                <a:latin typeface="verdana"/>
              </a:rPr>
              <a:t>
Sammanställning frågeområden</a:t>
            </a:r>
          </a:p>
        </p:txBody>
      </p:sp>
      <p:sp>
        <p:nvSpPr>
          <p:cNvPr id="3" name="New shape"/>
          <p:cNvSpPr/>
          <p:nvPr/>
        </p:nvSpPr>
        <p:spPr>
          <a:xfrm>
            <a:off x="317500" y="1536700"/>
            <a:ext cx="9289553" cy="24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l"/>
            <a:r>
              <a:rPr sz="1000">
                <a:solidFill>
                  <a:srgbClr val="000000"/>
                </a:solidFill>
                <a:latin typeface="open sans"/>
              </a:rPr>
              <a:t>Här presenteras resultatet för frågeområdena i tabellform. På sista raden visas det totala medelvärdet som är en sammanslagning av samtliga frågeområden.</a:t>
            </a:r>
          </a:p>
        </p:txBody>
      </p:sp>
      <p:sp>
        <p:nvSpPr>
          <p:cNvPr id="4" name="New shape"/>
          <p:cNvSpPr/>
          <p:nvPr/>
        </p:nvSpPr>
        <p:spPr>
          <a:xfrm>
            <a:off x="317500" y="1854200"/>
            <a:ext cx="9289553" cy="122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l"/>
            <a:r>
              <a:rPr sz="200">
                <a:solidFill>
                  <a:srgbClr val="FFFCFC"/>
                </a:solidFill>
                <a:latin typeface="open sans"/>
              </a:rPr>
              <a:t>Sammanställning frågeområden</a:t>
            </a:r>
          </a:p>
        </p:txBody>
      </p:sp>
      <p:graphicFrame>
        <p:nvGraphicFramePr>
          <p:cNvPr id="5" name="New Table"/>
          <p:cNvGraphicFramePr>
            <a:graphicFrameLocks noGrp="1"/>
          </p:cNvGraphicFramePr>
          <p:nvPr/>
        </p:nvGraphicFramePr>
        <p:xfrm>
          <a:off x="317500" y="2006600"/>
          <a:ext cx="9271000" cy="2407920"/>
        </p:xfrm>
        <a:graphic>
          <a:graphicData uri="http://schemas.openxmlformats.org/drawingml/2006/table">
            <a:tbl>
              <a:tblPr bandRow="1">
                <a:tableStyleId>{5C22544A-7EE6-4342-B048-85BDC9FD1C3A}</a:tableStyleId>
              </a:tblPr>
              <a:tblGrid>
                <a:gridCol w="5873925">
                  <a:extLst>
                    <a:ext uri="{9D8B030D-6E8A-4147-A177-3AD203B41FA5}">
                      <a16:colId xmlns:a16="http://schemas.microsoft.com/office/drawing/2014/main" val="20000"/>
                    </a:ext>
                  </a:extLst>
                </a:gridCol>
                <a:gridCol w="3397075">
                  <a:extLst>
                    <a:ext uri="{9D8B030D-6E8A-4147-A177-3AD203B41FA5}">
                      <a16:colId xmlns:a16="http://schemas.microsoft.com/office/drawing/2014/main" val="20001"/>
                    </a:ext>
                  </a:extLst>
                </a:gridCol>
              </a:tblGrid>
              <a:tr h="0">
                <a:tc>
                  <a:txBody>
                    <a:bodyPr/>
                    <a:lstStyle/>
                    <a:p>
                      <a:pPr algn="l"/>
                      <a:r>
                        <a:rPr sz="800">
                          <a:solidFill>
                            <a:srgbClr val="000000"/>
                          </a:solidFill>
                          <a:latin typeface="open sans"/>
                        </a:rPr>
                        <a:t> </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l"/>
                      <a:r>
                        <a:rPr sz="800">
                          <a:solidFill>
                            <a:srgbClr val="000000"/>
                          </a:solidFill>
                          <a:latin typeface="open sans"/>
                        </a:rPr>
                        <a:t>Essunga kommun</a:t>
                      </a:r>
                    </a:p>
                  </a:txBody>
                  <a:tcPr marL="45330" marR="45330" anchor="ctr">
                    <a:lnL w="12700" cap="flat" cmpd="sng" algn="ctr">
                      <a:solidFill>
                        <a:srgbClr val="DDDDD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0">
                <a:tc>
                  <a:txBody>
                    <a:bodyPr/>
                    <a:lstStyle/>
                    <a:p>
                      <a:pPr algn="l"/>
                      <a:r>
                        <a:rPr sz="900" b="1">
                          <a:solidFill>
                            <a:srgbClr val="000000"/>
                          </a:solidFill>
                          <a:latin typeface="open sans"/>
                        </a:rPr>
                        <a:t>Motivation</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EEEEE"/>
                    </a:solidFill>
                  </a:tcPr>
                </a:tc>
                <a:tc>
                  <a:txBody>
                    <a:bodyPr/>
                    <a:lstStyle/>
                    <a:p>
                      <a:pPr algn="ctr"/>
                      <a:r>
                        <a:rPr sz="1000">
                          <a:solidFill>
                            <a:srgbClr val="000000"/>
                          </a:solidFill>
                          <a:latin typeface="open sans"/>
                        </a:rPr>
                        <a:t>4,1</a:t>
                      </a:r>
                    </a:p>
                  </a:txBody>
                  <a:tcPr marL="45330" marR="45330" anchor="ctr">
                    <a:lnL w="12700" cap="flat" cmpd="sng" algn="ctr">
                      <a:solidFill>
                        <a:srgbClr val="DDDDD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EEEEE"/>
                    </a:solidFill>
                  </a:tcPr>
                </a:tc>
                <a:extLst>
                  <a:ext uri="{0D108BD9-81ED-4DB2-BD59-A6C34878D82A}">
                    <a16:rowId xmlns:a16="http://schemas.microsoft.com/office/drawing/2014/main" val="10001"/>
                  </a:ext>
                </a:extLst>
              </a:tr>
              <a:tr h="0">
                <a:tc>
                  <a:txBody>
                    <a:bodyPr/>
                    <a:lstStyle/>
                    <a:p>
                      <a:pPr algn="l"/>
                      <a:r>
                        <a:rPr sz="900" b="1">
                          <a:solidFill>
                            <a:srgbClr val="000000"/>
                          </a:solidFill>
                          <a:latin typeface="open sans"/>
                        </a:rPr>
                        <a:t>Hälsa och arbetsbelastning </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a:r>
                        <a:rPr sz="1000">
                          <a:solidFill>
                            <a:srgbClr val="000000"/>
                          </a:solidFill>
                          <a:latin typeface="open sans"/>
                        </a:rPr>
                        <a:t>3,5</a:t>
                      </a:r>
                    </a:p>
                  </a:txBody>
                  <a:tcPr marL="45330" marR="45330" anchor="ctr">
                    <a:lnL w="12700" cap="flat" cmpd="sng" algn="ctr">
                      <a:solidFill>
                        <a:srgbClr val="DDDDD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pPr algn="l"/>
                      <a:r>
                        <a:rPr sz="900" b="1">
                          <a:solidFill>
                            <a:srgbClr val="000000"/>
                          </a:solidFill>
                          <a:latin typeface="open sans"/>
                        </a:rPr>
                        <a:t>Medarbetarskap</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EEEEE"/>
                    </a:solidFill>
                  </a:tcPr>
                </a:tc>
                <a:tc>
                  <a:txBody>
                    <a:bodyPr/>
                    <a:lstStyle/>
                    <a:p>
                      <a:pPr algn="ctr"/>
                      <a:r>
                        <a:rPr sz="1000">
                          <a:solidFill>
                            <a:srgbClr val="000000"/>
                          </a:solidFill>
                          <a:latin typeface="open sans"/>
                        </a:rPr>
                        <a:t>3,9</a:t>
                      </a:r>
                    </a:p>
                  </a:txBody>
                  <a:tcPr marL="45330" marR="45330" anchor="ctr">
                    <a:lnL w="12700" cap="flat" cmpd="sng" algn="ctr">
                      <a:solidFill>
                        <a:srgbClr val="DDDDD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EEEEE"/>
                    </a:solidFill>
                  </a:tcPr>
                </a:tc>
                <a:extLst>
                  <a:ext uri="{0D108BD9-81ED-4DB2-BD59-A6C34878D82A}">
                    <a16:rowId xmlns:a16="http://schemas.microsoft.com/office/drawing/2014/main" val="10003"/>
                  </a:ext>
                </a:extLst>
              </a:tr>
              <a:tr h="0">
                <a:tc>
                  <a:txBody>
                    <a:bodyPr/>
                    <a:lstStyle/>
                    <a:p>
                      <a:pPr algn="l"/>
                      <a:r>
                        <a:rPr sz="900" b="1">
                          <a:solidFill>
                            <a:srgbClr val="000000"/>
                          </a:solidFill>
                          <a:latin typeface="open sans"/>
                        </a:rPr>
                        <a:t>Ledarskap </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a:r>
                        <a:rPr sz="1000">
                          <a:solidFill>
                            <a:srgbClr val="000000"/>
                          </a:solidFill>
                          <a:latin typeface="open sans"/>
                        </a:rPr>
                        <a:t>4</a:t>
                      </a:r>
                    </a:p>
                  </a:txBody>
                  <a:tcPr marL="45330" marR="45330" anchor="ctr">
                    <a:lnL w="12700" cap="flat" cmpd="sng" algn="ctr">
                      <a:solidFill>
                        <a:srgbClr val="DDDDD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0">
                <a:tc>
                  <a:txBody>
                    <a:bodyPr/>
                    <a:lstStyle/>
                    <a:p>
                      <a:pPr algn="l"/>
                      <a:r>
                        <a:rPr sz="900" b="1">
                          <a:solidFill>
                            <a:srgbClr val="000000"/>
                          </a:solidFill>
                          <a:latin typeface="open sans"/>
                        </a:rPr>
                        <a:t>Styrning och delaktighet</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EEEEE"/>
                    </a:solidFill>
                  </a:tcPr>
                </a:tc>
                <a:tc>
                  <a:txBody>
                    <a:bodyPr/>
                    <a:lstStyle/>
                    <a:p>
                      <a:pPr algn="ctr"/>
                      <a:r>
                        <a:rPr sz="1000">
                          <a:solidFill>
                            <a:srgbClr val="000000"/>
                          </a:solidFill>
                          <a:latin typeface="open sans"/>
                        </a:rPr>
                        <a:t>4</a:t>
                      </a:r>
                    </a:p>
                  </a:txBody>
                  <a:tcPr marL="45330" marR="45330" anchor="ctr">
                    <a:lnL w="12700" cap="flat" cmpd="sng" algn="ctr">
                      <a:solidFill>
                        <a:srgbClr val="DDDDD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EEEEE"/>
                    </a:solidFill>
                  </a:tcPr>
                </a:tc>
                <a:extLst>
                  <a:ext uri="{0D108BD9-81ED-4DB2-BD59-A6C34878D82A}">
                    <a16:rowId xmlns:a16="http://schemas.microsoft.com/office/drawing/2014/main" val="10005"/>
                  </a:ext>
                </a:extLst>
              </a:tr>
              <a:tr h="0">
                <a:tc>
                  <a:txBody>
                    <a:bodyPr/>
                    <a:lstStyle/>
                    <a:p>
                      <a:pPr algn="l"/>
                      <a:r>
                        <a:rPr sz="900" b="1">
                          <a:solidFill>
                            <a:srgbClr val="000000"/>
                          </a:solidFill>
                          <a:latin typeface="open sans"/>
                        </a:rPr>
                        <a:t>Utveckling och lärande </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a:r>
                        <a:rPr sz="1000">
                          <a:solidFill>
                            <a:srgbClr val="000000"/>
                          </a:solidFill>
                          <a:latin typeface="open sans"/>
                        </a:rPr>
                        <a:t>4</a:t>
                      </a:r>
                    </a:p>
                  </a:txBody>
                  <a:tcPr marL="45330" marR="45330" anchor="ctr">
                    <a:lnL w="12700" cap="flat" cmpd="sng" algn="ctr">
                      <a:solidFill>
                        <a:srgbClr val="DDDDD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0">
                <a:tc>
                  <a:txBody>
                    <a:bodyPr/>
                    <a:lstStyle/>
                    <a:p>
                      <a:pPr algn="l"/>
                      <a:r>
                        <a:rPr sz="900" b="1">
                          <a:solidFill>
                            <a:srgbClr val="000000"/>
                          </a:solidFill>
                          <a:latin typeface="open sans"/>
                        </a:rPr>
                        <a:t>Likabehandling</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EEEEE"/>
                    </a:solidFill>
                  </a:tcPr>
                </a:tc>
                <a:tc>
                  <a:txBody>
                    <a:bodyPr/>
                    <a:lstStyle/>
                    <a:p>
                      <a:pPr algn="ctr"/>
                      <a:r>
                        <a:rPr sz="1000">
                          <a:solidFill>
                            <a:srgbClr val="000000"/>
                          </a:solidFill>
                          <a:latin typeface="open sans"/>
                        </a:rPr>
                        <a:t>4,3</a:t>
                      </a:r>
                    </a:p>
                  </a:txBody>
                  <a:tcPr marL="45330" marR="45330" anchor="ctr">
                    <a:lnL w="12700" cap="flat" cmpd="sng" algn="ctr">
                      <a:solidFill>
                        <a:srgbClr val="DDDDD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EEEEE"/>
                    </a:solidFill>
                  </a:tcPr>
                </a:tc>
                <a:extLst>
                  <a:ext uri="{0D108BD9-81ED-4DB2-BD59-A6C34878D82A}">
                    <a16:rowId xmlns:a16="http://schemas.microsoft.com/office/drawing/2014/main" val="10007"/>
                  </a:ext>
                </a:extLst>
              </a:tr>
              <a:tr h="0">
                <a:tc>
                  <a:txBody>
                    <a:bodyPr/>
                    <a:lstStyle/>
                    <a:p>
                      <a:pPr algn="l"/>
                      <a:r>
                        <a:rPr sz="900" b="1">
                          <a:solidFill>
                            <a:srgbClr val="000000"/>
                          </a:solidFill>
                          <a:latin typeface="open sans"/>
                        </a:rPr>
                        <a:t>Stolthet</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gn="ctr"/>
                      <a:r>
                        <a:rPr sz="1000">
                          <a:solidFill>
                            <a:srgbClr val="000000"/>
                          </a:solidFill>
                          <a:latin typeface="open sans"/>
                        </a:rPr>
                        <a:t>4</a:t>
                      </a:r>
                    </a:p>
                  </a:txBody>
                  <a:tcPr marL="45330" marR="45330" anchor="ctr">
                    <a:lnL w="12700" cap="flat" cmpd="sng" algn="ctr">
                      <a:solidFill>
                        <a:srgbClr val="DDDDD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0">
                <a:tc>
                  <a:txBody>
                    <a:bodyPr/>
                    <a:lstStyle/>
                    <a:p>
                      <a:pPr algn="l"/>
                      <a:r>
                        <a:rPr sz="1000" b="1">
                          <a:solidFill>
                            <a:srgbClr val="000000"/>
                          </a:solidFill>
                          <a:latin typeface="open sans"/>
                        </a:rPr>
                        <a:t>Totalt medelvärde (1-5)</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algn="ctr"/>
                      <a:r>
                        <a:rPr sz="1000" b="1">
                          <a:solidFill>
                            <a:srgbClr val="000000"/>
                          </a:solidFill>
                          <a:latin typeface="open sans"/>
                        </a:rPr>
                        <a:t>4</a:t>
                      </a:r>
                    </a:p>
                  </a:txBody>
                  <a:tcPr marL="45330" marR="45330" anchor="ctr">
                    <a:lnL w="12700" cap="flat" cmpd="sng" algn="ctr">
                      <a:solidFill>
                        <a:srgbClr val="DDDDDD"/>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extLst>
                  <a:ext uri="{0D108BD9-81ED-4DB2-BD59-A6C34878D82A}">
                    <a16:rowId xmlns:a16="http://schemas.microsoft.com/office/drawing/2014/main" val="10009"/>
                  </a:ext>
                </a:extLst>
              </a:tr>
            </a:tbl>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a:solidFill>
                  <a:srgbClr val="303030"/>
                </a:solidFill>
                <a:latin typeface="verdana"/>
              </a:rPr>
              <a:t>Motivation</a:t>
            </a:r>
          </a:p>
        </p:txBody>
      </p:sp>
      <p:graphicFrame>
        <p:nvGraphicFramePr>
          <p:cNvPr id="3" name="New Table"/>
          <p:cNvGraphicFramePr>
            <a:graphicFrameLocks noGrp="1"/>
          </p:cNvGraphicFramePr>
          <p:nvPr/>
        </p:nvGraphicFramePr>
        <p:xfrm>
          <a:off x="1257300" y="1371600"/>
          <a:ext cx="8066272" cy="213360"/>
        </p:xfrm>
        <a:graphic>
          <a:graphicData uri="http://schemas.openxmlformats.org/drawingml/2006/table">
            <a:tbl>
              <a:tblPr bandRow="1">
                <a:tableStyleId>{5C22544A-7EE6-4342-B048-85BDC9FD1C3A}</a:tableStyleId>
              </a:tblPr>
              <a:tblGrid>
                <a:gridCol w="214374">
                  <a:extLst>
                    <a:ext uri="{9D8B030D-6E8A-4147-A177-3AD203B41FA5}">
                      <a16:colId xmlns:a16="http://schemas.microsoft.com/office/drawing/2014/main" val="20000"/>
                    </a:ext>
                  </a:extLst>
                </a:gridCol>
                <a:gridCol w="1361696">
                  <a:extLst>
                    <a:ext uri="{9D8B030D-6E8A-4147-A177-3AD203B41FA5}">
                      <a16:colId xmlns:a16="http://schemas.microsoft.com/office/drawing/2014/main" val="20001"/>
                    </a:ext>
                  </a:extLst>
                </a:gridCol>
                <a:gridCol w="214374">
                  <a:extLst>
                    <a:ext uri="{9D8B030D-6E8A-4147-A177-3AD203B41FA5}">
                      <a16:colId xmlns:a16="http://schemas.microsoft.com/office/drawing/2014/main" val="20002"/>
                    </a:ext>
                  </a:extLst>
                </a:gridCol>
                <a:gridCol w="1355339">
                  <a:extLst>
                    <a:ext uri="{9D8B030D-6E8A-4147-A177-3AD203B41FA5}">
                      <a16:colId xmlns:a16="http://schemas.microsoft.com/office/drawing/2014/main" val="20003"/>
                    </a:ext>
                  </a:extLst>
                </a:gridCol>
                <a:gridCol w="214374">
                  <a:extLst>
                    <a:ext uri="{9D8B030D-6E8A-4147-A177-3AD203B41FA5}">
                      <a16:colId xmlns:a16="http://schemas.microsoft.com/office/drawing/2014/main" val="20004"/>
                    </a:ext>
                  </a:extLst>
                </a:gridCol>
                <a:gridCol w="1763735">
                  <a:extLst>
                    <a:ext uri="{9D8B030D-6E8A-4147-A177-3AD203B41FA5}">
                      <a16:colId xmlns:a16="http://schemas.microsoft.com/office/drawing/2014/main" val="20005"/>
                    </a:ext>
                  </a:extLst>
                </a:gridCol>
                <a:gridCol w="214374">
                  <a:extLst>
                    <a:ext uri="{9D8B030D-6E8A-4147-A177-3AD203B41FA5}">
                      <a16:colId xmlns:a16="http://schemas.microsoft.com/office/drawing/2014/main" val="20006"/>
                    </a:ext>
                  </a:extLst>
                </a:gridCol>
                <a:gridCol w="1253638">
                  <a:extLst>
                    <a:ext uri="{9D8B030D-6E8A-4147-A177-3AD203B41FA5}">
                      <a16:colId xmlns:a16="http://schemas.microsoft.com/office/drawing/2014/main" val="20007"/>
                    </a:ext>
                  </a:extLst>
                </a:gridCol>
                <a:gridCol w="214374">
                  <a:extLst>
                    <a:ext uri="{9D8B030D-6E8A-4147-A177-3AD203B41FA5}">
                      <a16:colId xmlns:a16="http://schemas.microsoft.com/office/drawing/2014/main" val="20008"/>
                    </a:ext>
                  </a:extLst>
                </a:gridCol>
                <a:gridCol w="1259994">
                  <a:extLst>
                    <a:ext uri="{9D8B030D-6E8A-4147-A177-3AD203B41FA5}">
                      <a16:colId xmlns:a16="http://schemas.microsoft.com/office/drawing/2014/main" val="20009"/>
                    </a:ext>
                  </a:extLst>
                </a:gridCol>
              </a:tblGrid>
              <a:tr h="0">
                <a:tc>
                  <a:txBody>
                    <a:bodyPr/>
                    <a:lstStyle/>
                    <a:p>
                      <a:pPr algn="r"/>
                      <a:r>
                        <a:rPr sz="800" b="1">
                          <a:solidFill>
                            <a:srgbClr val="F2272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1. Stämmer mycket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F8300"/>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2. Stämmer ganska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3FF4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3. Stämmer varken bra eller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7CD14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4. Stämmer ganska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479C5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5. Stämmer mycket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0"/>
                  </a:ext>
                </a:extLst>
              </a:tr>
            </a:tbl>
          </a:graphicData>
        </a:graphic>
      </p:graphicFrame>
      <p:sp>
        <p:nvSpPr>
          <p:cNvPr id="4" name="New shape"/>
          <p:cNvSpPr/>
          <p:nvPr/>
        </p:nvSpPr>
        <p:spPr>
          <a:xfrm>
            <a:off x="319088" y="1600200"/>
            <a:ext cx="9267825" cy="45339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a:solidFill>
                  <a:srgbClr val="303030"/>
                </a:solidFill>
                <a:latin typeface="verdana"/>
              </a:rPr>
              <a:t>Hälsa och arbetsbelastning</a:t>
            </a:r>
          </a:p>
        </p:txBody>
      </p:sp>
      <p:graphicFrame>
        <p:nvGraphicFramePr>
          <p:cNvPr id="3" name="New Table"/>
          <p:cNvGraphicFramePr>
            <a:graphicFrameLocks noGrp="1"/>
          </p:cNvGraphicFramePr>
          <p:nvPr/>
        </p:nvGraphicFramePr>
        <p:xfrm>
          <a:off x="1257300" y="1371600"/>
          <a:ext cx="8066272" cy="213360"/>
        </p:xfrm>
        <a:graphic>
          <a:graphicData uri="http://schemas.openxmlformats.org/drawingml/2006/table">
            <a:tbl>
              <a:tblPr bandRow="1">
                <a:tableStyleId>{5C22544A-7EE6-4342-B048-85BDC9FD1C3A}</a:tableStyleId>
              </a:tblPr>
              <a:tblGrid>
                <a:gridCol w="214374">
                  <a:extLst>
                    <a:ext uri="{9D8B030D-6E8A-4147-A177-3AD203B41FA5}">
                      <a16:colId xmlns:a16="http://schemas.microsoft.com/office/drawing/2014/main" val="20000"/>
                    </a:ext>
                  </a:extLst>
                </a:gridCol>
                <a:gridCol w="1361696">
                  <a:extLst>
                    <a:ext uri="{9D8B030D-6E8A-4147-A177-3AD203B41FA5}">
                      <a16:colId xmlns:a16="http://schemas.microsoft.com/office/drawing/2014/main" val="20001"/>
                    </a:ext>
                  </a:extLst>
                </a:gridCol>
                <a:gridCol w="214374">
                  <a:extLst>
                    <a:ext uri="{9D8B030D-6E8A-4147-A177-3AD203B41FA5}">
                      <a16:colId xmlns:a16="http://schemas.microsoft.com/office/drawing/2014/main" val="20002"/>
                    </a:ext>
                  </a:extLst>
                </a:gridCol>
                <a:gridCol w="1355339">
                  <a:extLst>
                    <a:ext uri="{9D8B030D-6E8A-4147-A177-3AD203B41FA5}">
                      <a16:colId xmlns:a16="http://schemas.microsoft.com/office/drawing/2014/main" val="20003"/>
                    </a:ext>
                  </a:extLst>
                </a:gridCol>
                <a:gridCol w="214374">
                  <a:extLst>
                    <a:ext uri="{9D8B030D-6E8A-4147-A177-3AD203B41FA5}">
                      <a16:colId xmlns:a16="http://schemas.microsoft.com/office/drawing/2014/main" val="20004"/>
                    </a:ext>
                  </a:extLst>
                </a:gridCol>
                <a:gridCol w="1763735">
                  <a:extLst>
                    <a:ext uri="{9D8B030D-6E8A-4147-A177-3AD203B41FA5}">
                      <a16:colId xmlns:a16="http://schemas.microsoft.com/office/drawing/2014/main" val="20005"/>
                    </a:ext>
                  </a:extLst>
                </a:gridCol>
                <a:gridCol w="214374">
                  <a:extLst>
                    <a:ext uri="{9D8B030D-6E8A-4147-A177-3AD203B41FA5}">
                      <a16:colId xmlns:a16="http://schemas.microsoft.com/office/drawing/2014/main" val="20006"/>
                    </a:ext>
                  </a:extLst>
                </a:gridCol>
                <a:gridCol w="1253638">
                  <a:extLst>
                    <a:ext uri="{9D8B030D-6E8A-4147-A177-3AD203B41FA5}">
                      <a16:colId xmlns:a16="http://schemas.microsoft.com/office/drawing/2014/main" val="20007"/>
                    </a:ext>
                  </a:extLst>
                </a:gridCol>
                <a:gridCol w="214374">
                  <a:extLst>
                    <a:ext uri="{9D8B030D-6E8A-4147-A177-3AD203B41FA5}">
                      <a16:colId xmlns:a16="http://schemas.microsoft.com/office/drawing/2014/main" val="20008"/>
                    </a:ext>
                  </a:extLst>
                </a:gridCol>
                <a:gridCol w="1259994">
                  <a:extLst>
                    <a:ext uri="{9D8B030D-6E8A-4147-A177-3AD203B41FA5}">
                      <a16:colId xmlns:a16="http://schemas.microsoft.com/office/drawing/2014/main" val="20009"/>
                    </a:ext>
                  </a:extLst>
                </a:gridCol>
              </a:tblGrid>
              <a:tr h="0">
                <a:tc>
                  <a:txBody>
                    <a:bodyPr/>
                    <a:lstStyle/>
                    <a:p>
                      <a:pPr algn="r"/>
                      <a:r>
                        <a:rPr sz="800" b="1">
                          <a:solidFill>
                            <a:srgbClr val="F2272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1. Stämmer mycket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F8300"/>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2. Stämmer ganska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3FF4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3. Stämmer varken bra eller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7CD14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4. Stämmer ganska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479C5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5. Stämmer mycket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0"/>
                  </a:ext>
                </a:extLst>
              </a:tr>
            </a:tbl>
          </a:graphicData>
        </a:graphic>
      </p:graphicFrame>
      <p:sp>
        <p:nvSpPr>
          <p:cNvPr id="4" name="New shape"/>
          <p:cNvSpPr/>
          <p:nvPr/>
        </p:nvSpPr>
        <p:spPr>
          <a:xfrm>
            <a:off x="319088" y="1600200"/>
            <a:ext cx="9267825" cy="45339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a:solidFill>
                  <a:srgbClr val="303030"/>
                </a:solidFill>
                <a:latin typeface="verdana"/>
              </a:rPr>
              <a:t>Medarbetarskap</a:t>
            </a:r>
          </a:p>
        </p:txBody>
      </p:sp>
      <p:graphicFrame>
        <p:nvGraphicFramePr>
          <p:cNvPr id="3" name="New Table"/>
          <p:cNvGraphicFramePr>
            <a:graphicFrameLocks noGrp="1"/>
          </p:cNvGraphicFramePr>
          <p:nvPr/>
        </p:nvGraphicFramePr>
        <p:xfrm>
          <a:off x="1257300" y="1371600"/>
          <a:ext cx="8066272" cy="213360"/>
        </p:xfrm>
        <a:graphic>
          <a:graphicData uri="http://schemas.openxmlformats.org/drawingml/2006/table">
            <a:tbl>
              <a:tblPr bandRow="1">
                <a:tableStyleId>{5C22544A-7EE6-4342-B048-85BDC9FD1C3A}</a:tableStyleId>
              </a:tblPr>
              <a:tblGrid>
                <a:gridCol w="214374">
                  <a:extLst>
                    <a:ext uri="{9D8B030D-6E8A-4147-A177-3AD203B41FA5}">
                      <a16:colId xmlns:a16="http://schemas.microsoft.com/office/drawing/2014/main" val="20000"/>
                    </a:ext>
                  </a:extLst>
                </a:gridCol>
                <a:gridCol w="1361696">
                  <a:extLst>
                    <a:ext uri="{9D8B030D-6E8A-4147-A177-3AD203B41FA5}">
                      <a16:colId xmlns:a16="http://schemas.microsoft.com/office/drawing/2014/main" val="20001"/>
                    </a:ext>
                  </a:extLst>
                </a:gridCol>
                <a:gridCol w="214374">
                  <a:extLst>
                    <a:ext uri="{9D8B030D-6E8A-4147-A177-3AD203B41FA5}">
                      <a16:colId xmlns:a16="http://schemas.microsoft.com/office/drawing/2014/main" val="20002"/>
                    </a:ext>
                  </a:extLst>
                </a:gridCol>
                <a:gridCol w="1355339">
                  <a:extLst>
                    <a:ext uri="{9D8B030D-6E8A-4147-A177-3AD203B41FA5}">
                      <a16:colId xmlns:a16="http://schemas.microsoft.com/office/drawing/2014/main" val="20003"/>
                    </a:ext>
                  </a:extLst>
                </a:gridCol>
                <a:gridCol w="214374">
                  <a:extLst>
                    <a:ext uri="{9D8B030D-6E8A-4147-A177-3AD203B41FA5}">
                      <a16:colId xmlns:a16="http://schemas.microsoft.com/office/drawing/2014/main" val="20004"/>
                    </a:ext>
                  </a:extLst>
                </a:gridCol>
                <a:gridCol w="1763735">
                  <a:extLst>
                    <a:ext uri="{9D8B030D-6E8A-4147-A177-3AD203B41FA5}">
                      <a16:colId xmlns:a16="http://schemas.microsoft.com/office/drawing/2014/main" val="20005"/>
                    </a:ext>
                  </a:extLst>
                </a:gridCol>
                <a:gridCol w="214374">
                  <a:extLst>
                    <a:ext uri="{9D8B030D-6E8A-4147-A177-3AD203B41FA5}">
                      <a16:colId xmlns:a16="http://schemas.microsoft.com/office/drawing/2014/main" val="20006"/>
                    </a:ext>
                  </a:extLst>
                </a:gridCol>
                <a:gridCol w="1253638">
                  <a:extLst>
                    <a:ext uri="{9D8B030D-6E8A-4147-A177-3AD203B41FA5}">
                      <a16:colId xmlns:a16="http://schemas.microsoft.com/office/drawing/2014/main" val="20007"/>
                    </a:ext>
                  </a:extLst>
                </a:gridCol>
                <a:gridCol w="214374">
                  <a:extLst>
                    <a:ext uri="{9D8B030D-6E8A-4147-A177-3AD203B41FA5}">
                      <a16:colId xmlns:a16="http://schemas.microsoft.com/office/drawing/2014/main" val="20008"/>
                    </a:ext>
                  </a:extLst>
                </a:gridCol>
                <a:gridCol w="1259994">
                  <a:extLst>
                    <a:ext uri="{9D8B030D-6E8A-4147-A177-3AD203B41FA5}">
                      <a16:colId xmlns:a16="http://schemas.microsoft.com/office/drawing/2014/main" val="20009"/>
                    </a:ext>
                  </a:extLst>
                </a:gridCol>
              </a:tblGrid>
              <a:tr h="0">
                <a:tc>
                  <a:txBody>
                    <a:bodyPr/>
                    <a:lstStyle/>
                    <a:p>
                      <a:pPr algn="r"/>
                      <a:r>
                        <a:rPr sz="800" b="1">
                          <a:solidFill>
                            <a:srgbClr val="F2272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1. Stämmer mycket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F8300"/>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2. Stämmer ganska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3FF4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3. Stämmer varken bra eller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7CD14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4. Stämmer ganska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479C5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5. Stämmer mycket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0"/>
                  </a:ext>
                </a:extLst>
              </a:tr>
            </a:tbl>
          </a:graphicData>
        </a:graphic>
      </p:graphicFrame>
      <p:sp>
        <p:nvSpPr>
          <p:cNvPr id="4" name="New shape"/>
          <p:cNvSpPr/>
          <p:nvPr/>
        </p:nvSpPr>
        <p:spPr>
          <a:xfrm>
            <a:off x="319088" y="1600200"/>
            <a:ext cx="9267825" cy="45339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a:solidFill>
                  <a:srgbClr val="303030"/>
                </a:solidFill>
                <a:latin typeface="verdana"/>
              </a:rPr>
              <a:t>Ledarskap</a:t>
            </a:r>
          </a:p>
        </p:txBody>
      </p:sp>
      <p:graphicFrame>
        <p:nvGraphicFramePr>
          <p:cNvPr id="3" name="New Table"/>
          <p:cNvGraphicFramePr>
            <a:graphicFrameLocks noGrp="1"/>
          </p:cNvGraphicFramePr>
          <p:nvPr/>
        </p:nvGraphicFramePr>
        <p:xfrm>
          <a:off x="1257300" y="1371600"/>
          <a:ext cx="8066272" cy="213360"/>
        </p:xfrm>
        <a:graphic>
          <a:graphicData uri="http://schemas.openxmlformats.org/drawingml/2006/table">
            <a:tbl>
              <a:tblPr bandRow="1">
                <a:tableStyleId>{5C22544A-7EE6-4342-B048-85BDC9FD1C3A}</a:tableStyleId>
              </a:tblPr>
              <a:tblGrid>
                <a:gridCol w="214374">
                  <a:extLst>
                    <a:ext uri="{9D8B030D-6E8A-4147-A177-3AD203B41FA5}">
                      <a16:colId xmlns:a16="http://schemas.microsoft.com/office/drawing/2014/main" val="20000"/>
                    </a:ext>
                  </a:extLst>
                </a:gridCol>
                <a:gridCol w="1361696">
                  <a:extLst>
                    <a:ext uri="{9D8B030D-6E8A-4147-A177-3AD203B41FA5}">
                      <a16:colId xmlns:a16="http://schemas.microsoft.com/office/drawing/2014/main" val="20001"/>
                    </a:ext>
                  </a:extLst>
                </a:gridCol>
                <a:gridCol w="214374">
                  <a:extLst>
                    <a:ext uri="{9D8B030D-6E8A-4147-A177-3AD203B41FA5}">
                      <a16:colId xmlns:a16="http://schemas.microsoft.com/office/drawing/2014/main" val="20002"/>
                    </a:ext>
                  </a:extLst>
                </a:gridCol>
                <a:gridCol w="1355339">
                  <a:extLst>
                    <a:ext uri="{9D8B030D-6E8A-4147-A177-3AD203B41FA5}">
                      <a16:colId xmlns:a16="http://schemas.microsoft.com/office/drawing/2014/main" val="20003"/>
                    </a:ext>
                  </a:extLst>
                </a:gridCol>
                <a:gridCol w="214374">
                  <a:extLst>
                    <a:ext uri="{9D8B030D-6E8A-4147-A177-3AD203B41FA5}">
                      <a16:colId xmlns:a16="http://schemas.microsoft.com/office/drawing/2014/main" val="20004"/>
                    </a:ext>
                  </a:extLst>
                </a:gridCol>
                <a:gridCol w="1763735">
                  <a:extLst>
                    <a:ext uri="{9D8B030D-6E8A-4147-A177-3AD203B41FA5}">
                      <a16:colId xmlns:a16="http://schemas.microsoft.com/office/drawing/2014/main" val="20005"/>
                    </a:ext>
                  </a:extLst>
                </a:gridCol>
                <a:gridCol w="214374">
                  <a:extLst>
                    <a:ext uri="{9D8B030D-6E8A-4147-A177-3AD203B41FA5}">
                      <a16:colId xmlns:a16="http://schemas.microsoft.com/office/drawing/2014/main" val="20006"/>
                    </a:ext>
                  </a:extLst>
                </a:gridCol>
                <a:gridCol w="1253638">
                  <a:extLst>
                    <a:ext uri="{9D8B030D-6E8A-4147-A177-3AD203B41FA5}">
                      <a16:colId xmlns:a16="http://schemas.microsoft.com/office/drawing/2014/main" val="20007"/>
                    </a:ext>
                  </a:extLst>
                </a:gridCol>
                <a:gridCol w="214374">
                  <a:extLst>
                    <a:ext uri="{9D8B030D-6E8A-4147-A177-3AD203B41FA5}">
                      <a16:colId xmlns:a16="http://schemas.microsoft.com/office/drawing/2014/main" val="20008"/>
                    </a:ext>
                  </a:extLst>
                </a:gridCol>
                <a:gridCol w="1259994">
                  <a:extLst>
                    <a:ext uri="{9D8B030D-6E8A-4147-A177-3AD203B41FA5}">
                      <a16:colId xmlns:a16="http://schemas.microsoft.com/office/drawing/2014/main" val="20009"/>
                    </a:ext>
                  </a:extLst>
                </a:gridCol>
              </a:tblGrid>
              <a:tr h="0">
                <a:tc>
                  <a:txBody>
                    <a:bodyPr/>
                    <a:lstStyle/>
                    <a:p>
                      <a:pPr algn="r"/>
                      <a:r>
                        <a:rPr sz="800" b="1">
                          <a:solidFill>
                            <a:srgbClr val="F2272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1. Stämmer mycket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F8300"/>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2. Stämmer ganska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3FF4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3. Stämmer varken bra eller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7CD14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4. Stämmer ganska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479C5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5. Stämmer mycket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0"/>
                  </a:ext>
                </a:extLst>
              </a:tr>
            </a:tbl>
          </a:graphicData>
        </a:graphic>
      </p:graphicFrame>
      <p:sp>
        <p:nvSpPr>
          <p:cNvPr id="4" name="New shape"/>
          <p:cNvSpPr/>
          <p:nvPr/>
        </p:nvSpPr>
        <p:spPr>
          <a:xfrm>
            <a:off x="319088" y="1600200"/>
            <a:ext cx="9267825" cy="45339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a:solidFill>
                  <a:srgbClr val="303030"/>
                </a:solidFill>
                <a:latin typeface="verdana"/>
              </a:rPr>
              <a:t>Styrning och delaktighet</a:t>
            </a:r>
          </a:p>
        </p:txBody>
      </p:sp>
      <p:graphicFrame>
        <p:nvGraphicFramePr>
          <p:cNvPr id="3" name="New Table"/>
          <p:cNvGraphicFramePr>
            <a:graphicFrameLocks noGrp="1"/>
          </p:cNvGraphicFramePr>
          <p:nvPr/>
        </p:nvGraphicFramePr>
        <p:xfrm>
          <a:off x="1257300" y="1371600"/>
          <a:ext cx="8066272" cy="213360"/>
        </p:xfrm>
        <a:graphic>
          <a:graphicData uri="http://schemas.openxmlformats.org/drawingml/2006/table">
            <a:tbl>
              <a:tblPr bandRow="1">
                <a:tableStyleId>{5C22544A-7EE6-4342-B048-85BDC9FD1C3A}</a:tableStyleId>
              </a:tblPr>
              <a:tblGrid>
                <a:gridCol w="214374">
                  <a:extLst>
                    <a:ext uri="{9D8B030D-6E8A-4147-A177-3AD203B41FA5}">
                      <a16:colId xmlns:a16="http://schemas.microsoft.com/office/drawing/2014/main" val="20000"/>
                    </a:ext>
                  </a:extLst>
                </a:gridCol>
                <a:gridCol w="1361696">
                  <a:extLst>
                    <a:ext uri="{9D8B030D-6E8A-4147-A177-3AD203B41FA5}">
                      <a16:colId xmlns:a16="http://schemas.microsoft.com/office/drawing/2014/main" val="20001"/>
                    </a:ext>
                  </a:extLst>
                </a:gridCol>
                <a:gridCol w="214374">
                  <a:extLst>
                    <a:ext uri="{9D8B030D-6E8A-4147-A177-3AD203B41FA5}">
                      <a16:colId xmlns:a16="http://schemas.microsoft.com/office/drawing/2014/main" val="20002"/>
                    </a:ext>
                  </a:extLst>
                </a:gridCol>
                <a:gridCol w="1355339">
                  <a:extLst>
                    <a:ext uri="{9D8B030D-6E8A-4147-A177-3AD203B41FA5}">
                      <a16:colId xmlns:a16="http://schemas.microsoft.com/office/drawing/2014/main" val="20003"/>
                    </a:ext>
                  </a:extLst>
                </a:gridCol>
                <a:gridCol w="214374">
                  <a:extLst>
                    <a:ext uri="{9D8B030D-6E8A-4147-A177-3AD203B41FA5}">
                      <a16:colId xmlns:a16="http://schemas.microsoft.com/office/drawing/2014/main" val="20004"/>
                    </a:ext>
                  </a:extLst>
                </a:gridCol>
                <a:gridCol w="1763735">
                  <a:extLst>
                    <a:ext uri="{9D8B030D-6E8A-4147-A177-3AD203B41FA5}">
                      <a16:colId xmlns:a16="http://schemas.microsoft.com/office/drawing/2014/main" val="20005"/>
                    </a:ext>
                  </a:extLst>
                </a:gridCol>
                <a:gridCol w="214374">
                  <a:extLst>
                    <a:ext uri="{9D8B030D-6E8A-4147-A177-3AD203B41FA5}">
                      <a16:colId xmlns:a16="http://schemas.microsoft.com/office/drawing/2014/main" val="20006"/>
                    </a:ext>
                  </a:extLst>
                </a:gridCol>
                <a:gridCol w="1253638">
                  <a:extLst>
                    <a:ext uri="{9D8B030D-6E8A-4147-A177-3AD203B41FA5}">
                      <a16:colId xmlns:a16="http://schemas.microsoft.com/office/drawing/2014/main" val="20007"/>
                    </a:ext>
                  </a:extLst>
                </a:gridCol>
                <a:gridCol w="214374">
                  <a:extLst>
                    <a:ext uri="{9D8B030D-6E8A-4147-A177-3AD203B41FA5}">
                      <a16:colId xmlns:a16="http://schemas.microsoft.com/office/drawing/2014/main" val="20008"/>
                    </a:ext>
                  </a:extLst>
                </a:gridCol>
                <a:gridCol w="1259994">
                  <a:extLst>
                    <a:ext uri="{9D8B030D-6E8A-4147-A177-3AD203B41FA5}">
                      <a16:colId xmlns:a16="http://schemas.microsoft.com/office/drawing/2014/main" val="20009"/>
                    </a:ext>
                  </a:extLst>
                </a:gridCol>
              </a:tblGrid>
              <a:tr h="0">
                <a:tc>
                  <a:txBody>
                    <a:bodyPr/>
                    <a:lstStyle/>
                    <a:p>
                      <a:pPr algn="r"/>
                      <a:r>
                        <a:rPr sz="800" b="1">
                          <a:solidFill>
                            <a:srgbClr val="F2272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1. Stämmer mycket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F8300"/>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2. Stämmer ganska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3FF4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3. Stämmer varken bra eller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7CD14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4. Stämmer ganska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479C5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5. Stämmer mycket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0"/>
                  </a:ext>
                </a:extLst>
              </a:tr>
            </a:tbl>
          </a:graphicData>
        </a:graphic>
      </p:graphicFrame>
      <p:sp>
        <p:nvSpPr>
          <p:cNvPr id="4" name="New shape"/>
          <p:cNvSpPr/>
          <p:nvPr/>
        </p:nvSpPr>
        <p:spPr>
          <a:xfrm>
            <a:off x="319088" y="1600200"/>
            <a:ext cx="9267825" cy="45339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a:solidFill>
                  <a:srgbClr val="303030"/>
                </a:solidFill>
                <a:latin typeface="verdana"/>
              </a:rPr>
              <a:t>Utveckling och lärande</a:t>
            </a:r>
          </a:p>
        </p:txBody>
      </p:sp>
      <p:graphicFrame>
        <p:nvGraphicFramePr>
          <p:cNvPr id="3" name="New Table"/>
          <p:cNvGraphicFramePr>
            <a:graphicFrameLocks noGrp="1"/>
          </p:cNvGraphicFramePr>
          <p:nvPr/>
        </p:nvGraphicFramePr>
        <p:xfrm>
          <a:off x="1257300" y="1371600"/>
          <a:ext cx="8066272" cy="213360"/>
        </p:xfrm>
        <a:graphic>
          <a:graphicData uri="http://schemas.openxmlformats.org/drawingml/2006/table">
            <a:tbl>
              <a:tblPr bandRow="1">
                <a:tableStyleId>{5C22544A-7EE6-4342-B048-85BDC9FD1C3A}</a:tableStyleId>
              </a:tblPr>
              <a:tblGrid>
                <a:gridCol w="214374">
                  <a:extLst>
                    <a:ext uri="{9D8B030D-6E8A-4147-A177-3AD203B41FA5}">
                      <a16:colId xmlns:a16="http://schemas.microsoft.com/office/drawing/2014/main" val="20000"/>
                    </a:ext>
                  </a:extLst>
                </a:gridCol>
                <a:gridCol w="1361696">
                  <a:extLst>
                    <a:ext uri="{9D8B030D-6E8A-4147-A177-3AD203B41FA5}">
                      <a16:colId xmlns:a16="http://schemas.microsoft.com/office/drawing/2014/main" val="20001"/>
                    </a:ext>
                  </a:extLst>
                </a:gridCol>
                <a:gridCol w="214374">
                  <a:extLst>
                    <a:ext uri="{9D8B030D-6E8A-4147-A177-3AD203B41FA5}">
                      <a16:colId xmlns:a16="http://schemas.microsoft.com/office/drawing/2014/main" val="20002"/>
                    </a:ext>
                  </a:extLst>
                </a:gridCol>
                <a:gridCol w="1355339">
                  <a:extLst>
                    <a:ext uri="{9D8B030D-6E8A-4147-A177-3AD203B41FA5}">
                      <a16:colId xmlns:a16="http://schemas.microsoft.com/office/drawing/2014/main" val="20003"/>
                    </a:ext>
                  </a:extLst>
                </a:gridCol>
                <a:gridCol w="214374">
                  <a:extLst>
                    <a:ext uri="{9D8B030D-6E8A-4147-A177-3AD203B41FA5}">
                      <a16:colId xmlns:a16="http://schemas.microsoft.com/office/drawing/2014/main" val="20004"/>
                    </a:ext>
                  </a:extLst>
                </a:gridCol>
                <a:gridCol w="1763735">
                  <a:extLst>
                    <a:ext uri="{9D8B030D-6E8A-4147-A177-3AD203B41FA5}">
                      <a16:colId xmlns:a16="http://schemas.microsoft.com/office/drawing/2014/main" val="20005"/>
                    </a:ext>
                  </a:extLst>
                </a:gridCol>
                <a:gridCol w="214374">
                  <a:extLst>
                    <a:ext uri="{9D8B030D-6E8A-4147-A177-3AD203B41FA5}">
                      <a16:colId xmlns:a16="http://schemas.microsoft.com/office/drawing/2014/main" val="20006"/>
                    </a:ext>
                  </a:extLst>
                </a:gridCol>
                <a:gridCol w="1253638">
                  <a:extLst>
                    <a:ext uri="{9D8B030D-6E8A-4147-A177-3AD203B41FA5}">
                      <a16:colId xmlns:a16="http://schemas.microsoft.com/office/drawing/2014/main" val="20007"/>
                    </a:ext>
                  </a:extLst>
                </a:gridCol>
                <a:gridCol w="214374">
                  <a:extLst>
                    <a:ext uri="{9D8B030D-6E8A-4147-A177-3AD203B41FA5}">
                      <a16:colId xmlns:a16="http://schemas.microsoft.com/office/drawing/2014/main" val="20008"/>
                    </a:ext>
                  </a:extLst>
                </a:gridCol>
                <a:gridCol w="1259994">
                  <a:extLst>
                    <a:ext uri="{9D8B030D-6E8A-4147-A177-3AD203B41FA5}">
                      <a16:colId xmlns:a16="http://schemas.microsoft.com/office/drawing/2014/main" val="20009"/>
                    </a:ext>
                  </a:extLst>
                </a:gridCol>
              </a:tblGrid>
              <a:tr h="0">
                <a:tc>
                  <a:txBody>
                    <a:bodyPr/>
                    <a:lstStyle/>
                    <a:p>
                      <a:pPr algn="r"/>
                      <a:r>
                        <a:rPr sz="800" b="1">
                          <a:solidFill>
                            <a:srgbClr val="F2272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1. Stämmer mycket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F8300"/>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2. Stämmer ganska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3FF4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3. Stämmer varken bra eller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7CD14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4. Stämmer ganska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479C5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5. Stämmer mycket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0"/>
                  </a:ext>
                </a:extLst>
              </a:tr>
            </a:tbl>
          </a:graphicData>
        </a:graphic>
      </p:graphicFrame>
      <p:sp>
        <p:nvSpPr>
          <p:cNvPr id="4" name="New shape"/>
          <p:cNvSpPr/>
          <p:nvPr/>
        </p:nvSpPr>
        <p:spPr>
          <a:xfrm>
            <a:off x="319088" y="1600200"/>
            <a:ext cx="9267825" cy="45339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a:solidFill>
                  <a:srgbClr val="303030"/>
                </a:solidFill>
                <a:latin typeface="verdana"/>
              </a:rPr>
              <a:t>Likabehandling</a:t>
            </a:r>
          </a:p>
        </p:txBody>
      </p:sp>
      <p:graphicFrame>
        <p:nvGraphicFramePr>
          <p:cNvPr id="3" name="New Table"/>
          <p:cNvGraphicFramePr>
            <a:graphicFrameLocks noGrp="1"/>
          </p:cNvGraphicFramePr>
          <p:nvPr/>
        </p:nvGraphicFramePr>
        <p:xfrm>
          <a:off x="1257300" y="1371600"/>
          <a:ext cx="8066272" cy="213360"/>
        </p:xfrm>
        <a:graphic>
          <a:graphicData uri="http://schemas.openxmlformats.org/drawingml/2006/table">
            <a:tbl>
              <a:tblPr bandRow="1">
                <a:tableStyleId>{5C22544A-7EE6-4342-B048-85BDC9FD1C3A}</a:tableStyleId>
              </a:tblPr>
              <a:tblGrid>
                <a:gridCol w="214374">
                  <a:extLst>
                    <a:ext uri="{9D8B030D-6E8A-4147-A177-3AD203B41FA5}">
                      <a16:colId xmlns:a16="http://schemas.microsoft.com/office/drawing/2014/main" val="20000"/>
                    </a:ext>
                  </a:extLst>
                </a:gridCol>
                <a:gridCol w="1361696">
                  <a:extLst>
                    <a:ext uri="{9D8B030D-6E8A-4147-A177-3AD203B41FA5}">
                      <a16:colId xmlns:a16="http://schemas.microsoft.com/office/drawing/2014/main" val="20001"/>
                    </a:ext>
                  </a:extLst>
                </a:gridCol>
                <a:gridCol w="214374">
                  <a:extLst>
                    <a:ext uri="{9D8B030D-6E8A-4147-A177-3AD203B41FA5}">
                      <a16:colId xmlns:a16="http://schemas.microsoft.com/office/drawing/2014/main" val="20002"/>
                    </a:ext>
                  </a:extLst>
                </a:gridCol>
                <a:gridCol w="1355339">
                  <a:extLst>
                    <a:ext uri="{9D8B030D-6E8A-4147-A177-3AD203B41FA5}">
                      <a16:colId xmlns:a16="http://schemas.microsoft.com/office/drawing/2014/main" val="20003"/>
                    </a:ext>
                  </a:extLst>
                </a:gridCol>
                <a:gridCol w="214374">
                  <a:extLst>
                    <a:ext uri="{9D8B030D-6E8A-4147-A177-3AD203B41FA5}">
                      <a16:colId xmlns:a16="http://schemas.microsoft.com/office/drawing/2014/main" val="20004"/>
                    </a:ext>
                  </a:extLst>
                </a:gridCol>
                <a:gridCol w="1763735">
                  <a:extLst>
                    <a:ext uri="{9D8B030D-6E8A-4147-A177-3AD203B41FA5}">
                      <a16:colId xmlns:a16="http://schemas.microsoft.com/office/drawing/2014/main" val="20005"/>
                    </a:ext>
                  </a:extLst>
                </a:gridCol>
                <a:gridCol w="214374">
                  <a:extLst>
                    <a:ext uri="{9D8B030D-6E8A-4147-A177-3AD203B41FA5}">
                      <a16:colId xmlns:a16="http://schemas.microsoft.com/office/drawing/2014/main" val="20006"/>
                    </a:ext>
                  </a:extLst>
                </a:gridCol>
                <a:gridCol w="1253638">
                  <a:extLst>
                    <a:ext uri="{9D8B030D-6E8A-4147-A177-3AD203B41FA5}">
                      <a16:colId xmlns:a16="http://schemas.microsoft.com/office/drawing/2014/main" val="20007"/>
                    </a:ext>
                  </a:extLst>
                </a:gridCol>
                <a:gridCol w="214374">
                  <a:extLst>
                    <a:ext uri="{9D8B030D-6E8A-4147-A177-3AD203B41FA5}">
                      <a16:colId xmlns:a16="http://schemas.microsoft.com/office/drawing/2014/main" val="20008"/>
                    </a:ext>
                  </a:extLst>
                </a:gridCol>
                <a:gridCol w="1259994">
                  <a:extLst>
                    <a:ext uri="{9D8B030D-6E8A-4147-A177-3AD203B41FA5}">
                      <a16:colId xmlns:a16="http://schemas.microsoft.com/office/drawing/2014/main" val="20009"/>
                    </a:ext>
                  </a:extLst>
                </a:gridCol>
              </a:tblGrid>
              <a:tr h="0">
                <a:tc>
                  <a:txBody>
                    <a:bodyPr/>
                    <a:lstStyle/>
                    <a:p>
                      <a:pPr algn="r"/>
                      <a:r>
                        <a:rPr sz="800" b="1">
                          <a:solidFill>
                            <a:srgbClr val="F2272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1. Stämmer mycket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F8300"/>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2. Stämmer ganska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3FF4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3. Stämmer varken bra eller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7CD14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4. Stämmer ganska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479C5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5. Stämmer mycket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0"/>
                  </a:ext>
                </a:extLst>
              </a:tr>
            </a:tbl>
          </a:graphicData>
        </a:graphic>
      </p:graphicFrame>
      <p:sp>
        <p:nvSpPr>
          <p:cNvPr id="4" name="New shape"/>
          <p:cNvSpPr/>
          <p:nvPr/>
        </p:nvSpPr>
        <p:spPr>
          <a:xfrm>
            <a:off x="319088" y="1600200"/>
            <a:ext cx="9267825" cy="45339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a:solidFill>
                  <a:srgbClr val="303030"/>
                </a:solidFill>
                <a:latin typeface="verdana"/>
              </a:rPr>
              <a:t>Stolthet</a:t>
            </a:r>
          </a:p>
        </p:txBody>
      </p:sp>
      <p:graphicFrame>
        <p:nvGraphicFramePr>
          <p:cNvPr id="3" name="New Table"/>
          <p:cNvGraphicFramePr>
            <a:graphicFrameLocks noGrp="1"/>
          </p:cNvGraphicFramePr>
          <p:nvPr/>
        </p:nvGraphicFramePr>
        <p:xfrm>
          <a:off x="1257300" y="1371600"/>
          <a:ext cx="8066272" cy="213360"/>
        </p:xfrm>
        <a:graphic>
          <a:graphicData uri="http://schemas.openxmlformats.org/drawingml/2006/table">
            <a:tbl>
              <a:tblPr bandRow="1">
                <a:tableStyleId>{5C22544A-7EE6-4342-B048-85BDC9FD1C3A}</a:tableStyleId>
              </a:tblPr>
              <a:tblGrid>
                <a:gridCol w="214374">
                  <a:extLst>
                    <a:ext uri="{9D8B030D-6E8A-4147-A177-3AD203B41FA5}">
                      <a16:colId xmlns:a16="http://schemas.microsoft.com/office/drawing/2014/main" val="20000"/>
                    </a:ext>
                  </a:extLst>
                </a:gridCol>
                <a:gridCol w="1361696">
                  <a:extLst>
                    <a:ext uri="{9D8B030D-6E8A-4147-A177-3AD203B41FA5}">
                      <a16:colId xmlns:a16="http://schemas.microsoft.com/office/drawing/2014/main" val="20001"/>
                    </a:ext>
                  </a:extLst>
                </a:gridCol>
                <a:gridCol w="214374">
                  <a:extLst>
                    <a:ext uri="{9D8B030D-6E8A-4147-A177-3AD203B41FA5}">
                      <a16:colId xmlns:a16="http://schemas.microsoft.com/office/drawing/2014/main" val="20002"/>
                    </a:ext>
                  </a:extLst>
                </a:gridCol>
                <a:gridCol w="1355339">
                  <a:extLst>
                    <a:ext uri="{9D8B030D-6E8A-4147-A177-3AD203B41FA5}">
                      <a16:colId xmlns:a16="http://schemas.microsoft.com/office/drawing/2014/main" val="20003"/>
                    </a:ext>
                  </a:extLst>
                </a:gridCol>
                <a:gridCol w="214374">
                  <a:extLst>
                    <a:ext uri="{9D8B030D-6E8A-4147-A177-3AD203B41FA5}">
                      <a16:colId xmlns:a16="http://schemas.microsoft.com/office/drawing/2014/main" val="20004"/>
                    </a:ext>
                  </a:extLst>
                </a:gridCol>
                <a:gridCol w="1763735">
                  <a:extLst>
                    <a:ext uri="{9D8B030D-6E8A-4147-A177-3AD203B41FA5}">
                      <a16:colId xmlns:a16="http://schemas.microsoft.com/office/drawing/2014/main" val="20005"/>
                    </a:ext>
                  </a:extLst>
                </a:gridCol>
                <a:gridCol w="214374">
                  <a:extLst>
                    <a:ext uri="{9D8B030D-6E8A-4147-A177-3AD203B41FA5}">
                      <a16:colId xmlns:a16="http://schemas.microsoft.com/office/drawing/2014/main" val="20006"/>
                    </a:ext>
                  </a:extLst>
                </a:gridCol>
                <a:gridCol w="1253638">
                  <a:extLst>
                    <a:ext uri="{9D8B030D-6E8A-4147-A177-3AD203B41FA5}">
                      <a16:colId xmlns:a16="http://schemas.microsoft.com/office/drawing/2014/main" val="20007"/>
                    </a:ext>
                  </a:extLst>
                </a:gridCol>
                <a:gridCol w="214374">
                  <a:extLst>
                    <a:ext uri="{9D8B030D-6E8A-4147-A177-3AD203B41FA5}">
                      <a16:colId xmlns:a16="http://schemas.microsoft.com/office/drawing/2014/main" val="20008"/>
                    </a:ext>
                  </a:extLst>
                </a:gridCol>
                <a:gridCol w="1259994">
                  <a:extLst>
                    <a:ext uri="{9D8B030D-6E8A-4147-A177-3AD203B41FA5}">
                      <a16:colId xmlns:a16="http://schemas.microsoft.com/office/drawing/2014/main" val="20009"/>
                    </a:ext>
                  </a:extLst>
                </a:gridCol>
              </a:tblGrid>
              <a:tr h="0">
                <a:tc>
                  <a:txBody>
                    <a:bodyPr/>
                    <a:lstStyle/>
                    <a:p>
                      <a:pPr algn="r"/>
                      <a:r>
                        <a:rPr sz="800" b="1">
                          <a:solidFill>
                            <a:srgbClr val="F2272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1. Stämmer mycket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F8300"/>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2. Stämmer ganska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F3FF47"/>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3. Stämmer varken bra eller dåligt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7CD14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4. Stämmer ganska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r"/>
                      <a:r>
                        <a:rPr sz="800" b="1">
                          <a:solidFill>
                            <a:srgbClr val="479C53"/>
                          </a:solidFill>
                          <a:latin typeface="Calibri" panose="020F0502020204030204"/>
                        </a:rPr>
                        <a:t>■</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tc>
                  <a:txBody>
                    <a:bodyPr/>
                    <a:lstStyle/>
                    <a:p>
                      <a:pPr algn="l"/>
                      <a:r>
                        <a:rPr sz="800">
                          <a:solidFill>
                            <a:srgbClr val="000000"/>
                          </a:solidFill>
                          <a:latin typeface="open sans"/>
                        </a:rPr>
                        <a:t>5. Stämmer mycket bra</a:t>
                      </a:r>
                    </a:p>
                  </a:txBody>
                  <a:tcPr marL="45330" marR="45330">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FFFFF">
                        <a:alpha val="0"/>
                      </a:srgbClr>
                    </a:solidFill>
                  </a:tcPr>
                </a:tc>
                <a:extLst>
                  <a:ext uri="{0D108BD9-81ED-4DB2-BD59-A6C34878D82A}">
                    <a16:rowId xmlns:a16="http://schemas.microsoft.com/office/drawing/2014/main" val="10000"/>
                  </a:ext>
                </a:extLst>
              </a:tr>
            </a:tbl>
          </a:graphicData>
        </a:graphic>
      </p:graphicFrame>
      <p:sp>
        <p:nvSpPr>
          <p:cNvPr id="4" name="New shape"/>
          <p:cNvSpPr/>
          <p:nvPr/>
        </p:nvSpPr>
        <p:spPr>
          <a:xfrm>
            <a:off x="319088" y="1600200"/>
            <a:ext cx="9267825" cy="45339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Närbild av dokument och diagram">
            <a:extLst>
              <a:ext uri="{FF2B5EF4-FFF2-40B4-BE49-F238E27FC236}">
                <a16:creationId xmlns:a16="http://schemas.microsoft.com/office/drawing/2014/main" id="{0EC3C0F8-9669-2227-2823-CDCF95C5382A}"/>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28884" r="31217"/>
          <a:stretch>
            <a:fillRect/>
          </a:stretch>
        </p:blipFill>
        <p:spPr>
          <a:xfrm>
            <a:off x="1735" y="-2"/>
            <a:ext cx="4104442" cy="6858001"/>
          </a:xfrm>
          <a:prstGeom prst="rect">
            <a:avLst/>
          </a:prstGeom>
        </p:spPr>
      </p:pic>
      <p:sp>
        <p:nvSpPr>
          <p:cNvPr id="19" name="Rubrik 1">
            <a:extLst>
              <a:ext uri="{FF2B5EF4-FFF2-40B4-BE49-F238E27FC236}">
                <a16:creationId xmlns:a16="http://schemas.microsoft.com/office/drawing/2014/main" id="{5B0D2DA1-E972-4FE5-B644-2ADB4BFDFF70}"/>
              </a:ext>
            </a:extLst>
          </p:cNvPr>
          <p:cNvSpPr txBox="1"/>
          <p:nvPr/>
        </p:nvSpPr>
        <p:spPr>
          <a:xfrm>
            <a:off x="4451229" y="860422"/>
            <a:ext cx="5296619" cy="794544"/>
          </a:xfrm>
          <a:prstGeom prst="rect">
            <a:avLst/>
          </a:prstGeom>
        </p:spPr>
        <p:txBody>
          <a:bodyPr vert="horz" lIns="91440" tIns="45720" rIns="91440" bIns="45720" rtlCol="0" anchor="b">
            <a:noAutofit/>
          </a:bodyPr>
          <a:lstStyle>
            <a:lvl1pPr algn="ctr" defTabSz="914446"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v-SE" sz="2600" b="1">
                <a:solidFill>
                  <a:schemeClr val="tx1">
                    <a:lumMod val="75000"/>
                    <a:lumOff val="25000"/>
                  </a:schemeClr>
                </a:solidFill>
                <a:latin typeface="Verdana" panose="020B0604030504040204" pitchFamily="34" charset="0"/>
                <a:ea typeface="Verdana" panose="020B0604030504040204" pitchFamily="34" charset="0"/>
              </a:rPr>
              <a:t>Resultat för Medarbetarenkäten</a:t>
            </a:r>
          </a:p>
        </p:txBody>
      </p:sp>
      <p:sp>
        <p:nvSpPr>
          <p:cNvPr id="2" name="Platshållare för text 8">
            <a:extLst>
              <a:ext uri="{FF2B5EF4-FFF2-40B4-BE49-F238E27FC236}">
                <a16:creationId xmlns:a16="http://schemas.microsoft.com/office/drawing/2014/main" id="{BC70B6E4-D9EF-3127-0D86-F8D45F4FC1CD}"/>
              </a:ext>
            </a:extLst>
          </p:cNvPr>
          <p:cNvSpPr txBox="1"/>
          <p:nvPr/>
        </p:nvSpPr>
        <p:spPr>
          <a:xfrm>
            <a:off x="4451230" y="1832943"/>
            <a:ext cx="5141344" cy="4160572"/>
          </a:xfrm>
          <a:prstGeom prst="rect">
            <a:avLst/>
          </a:prstGeom>
        </p:spPr>
        <p:txBody>
          <a:bodyPr>
            <a:normAutofit/>
          </a:bodyPr>
          <a:lstStyle>
            <a:lvl1pPr marL="228611" indent="-228611" algn="l" defTabSz="914446" rtl="0" eaLnBrk="1" latinLnBrk="0" hangingPunct="1">
              <a:lnSpc>
                <a:spcPct val="90000"/>
              </a:lnSpc>
              <a:spcBef>
                <a:spcPts val="1001"/>
              </a:spcBef>
              <a:buFont typeface="Arial" pitchFamily="34" charset="0"/>
              <a:buChar char="•"/>
              <a:defRPr sz="2800" kern="1200">
                <a:solidFill>
                  <a:schemeClr val="tx1"/>
                </a:solidFill>
                <a:latin typeface="+mn-lt"/>
                <a:ea typeface="+mn-ea"/>
                <a:cs typeface="+mn-cs"/>
              </a:defRPr>
            </a:lvl1pPr>
            <a:lvl2pPr marL="685835" indent="-228611" algn="l" defTabSz="914446"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81"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4pPr>
            <a:lvl5pPr marL="2057504"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8pPr>
            <a:lvl9pPr marL="3886395" indent="-228611" algn="l" defTabSz="914446" rtl="0" eaLnBrk="1" latinLnBrk="0" hangingPunct="1">
              <a:lnSpc>
                <a:spcPct val="90000"/>
              </a:lnSpc>
              <a:spcBef>
                <a:spcPts val="500"/>
              </a:spcBef>
              <a:buFont typeface="Arial" pitchFamily="34" charset="0"/>
              <a:buChar char="•"/>
              <a:defRPr sz="1801" kern="1200">
                <a:solidFill>
                  <a:schemeClr val="tx1"/>
                </a:solidFill>
                <a:latin typeface="+mn-lt"/>
                <a:ea typeface="+mn-ea"/>
                <a:cs typeface="+mn-cs"/>
              </a:defRPr>
            </a:lvl9pPr>
          </a:lstStyle>
          <a:p>
            <a:pPr marL="0" indent="0">
              <a:buNone/>
            </a:pPr>
            <a:r>
              <a:rPr lang="sv-SE" sz="1400">
                <a:solidFill>
                  <a:schemeClr val="tx1">
                    <a:lumMod val="95000"/>
                    <a:lumOff val="5000"/>
                  </a:schemeClr>
                </a:solidFill>
                <a:latin typeface="+mj-lt"/>
                <a:ea typeface="Verdana" panose="020B0604030504040204" pitchFamily="34" charset="0"/>
                <a:cs typeface="Arial" pitchFamily="34" charset="0"/>
              </a:rPr>
              <a:t>Resultatet är en överblicksbild av medarbetarnas upplevelser.</a:t>
            </a:r>
            <a:br>
              <a:rPr lang="sv-SE" sz="1400">
                <a:solidFill>
                  <a:schemeClr val="tx1">
                    <a:lumMod val="95000"/>
                    <a:lumOff val="5000"/>
                  </a:schemeClr>
                </a:solidFill>
                <a:latin typeface="+mj-lt"/>
                <a:ea typeface="Verdana" panose="020B0604030504040204" pitchFamily="34" charset="0"/>
                <a:cs typeface="Arial" pitchFamily="34" charset="0"/>
              </a:rPr>
            </a:br>
            <a:r>
              <a:rPr lang="sv-SE" sz="1400">
                <a:solidFill>
                  <a:schemeClr val="tx1">
                    <a:lumMod val="95000"/>
                    <a:lumOff val="5000"/>
                  </a:schemeClr>
                </a:solidFill>
                <a:latin typeface="+mj-lt"/>
                <a:ea typeface="Verdana" panose="020B0604030504040204" pitchFamily="34" charset="0"/>
                <a:cs typeface="Arial" pitchFamily="34" charset="0"/>
              </a:rPr>
              <a:t>Det är viktigt att resultatet hanteras, analyseras och bryts ner och därmed ges möjlighet till analys av rådande upplevelser.</a:t>
            </a:r>
          </a:p>
          <a:p>
            <a:pPr marL="0" indent="0">
              <a:buNone/>
            </a:pPr>
            <a:r>
              <a:rPr lang="sv-SE" sz="1400">
                <a:solidFill>
                  <a:schemeClr val="tx1">
                    <a:lumMod val="95000"/>
                    <a:lumOff val="5000"/>
                  </a:schemeClr>
                </a:solidFill>
                <a:latin typeface="+mj-lt"/>
                <a:ea typeface="Verdana" panose="020B0604030504040204" pitchFamily="34" charset="0"/>
                <a:cs typeface="Arial" pitchFamily="34" charset="0"/>
              </a:rPr>
              <a:t>Detta är ett underlag i det ständigt pågående systematiska förbättringsarbetet. Resultatet behöver diskuteras för att bli ett värdefullt verktyg, oavsett om det faller ut som övervägande positivt eller visar på stora förbättringsmöjligheter. </a:t>
            </a:r>
          </a:p>
          <a:p>
            <a:pPr marL="0" indent="0">
              <a:buNone/>
            </a:pPr>
            <a:r>
              <a:rPr lang="sv-SE" sz="1400">
                <a:solidFill>
                  <a:schemeClr val="tx1">
                    <a:lumMod val="95000"/>
                    <a:lumOff val="5000"/>
                  </a:schemeClr>
                </a:solidFill>
                <a:latin typeface="+mj-lt"/>
                <a:ea typeface="Verdana" panose="020B0604030504040204" pitchFamily="34" charset="0"/>
                <a:cs typeface="Arial" pitchFamily="34" charset="0"/>
              </a:rPr>
              <a:t>I denna rapport presenteras resultatet för din verksamhet/arbetsgrupp med jämförelse uppåt i organisationen.</a:t>
            </a:r>
          </a:p>
          <a:p>
            <a:pPr marL="0" indent="0">
              <a:buNone/>
            </a:pPr>
            <a:r>
              <a:rPr lang="sv-SE" sz="1400">
                <a:solidFill>
                  <a:schemeClr val="tx1">
                    <a:lumMod val="95000"/>
                    <a:lumOff val="5000"/>
                  </a:schemeClr>
                </a:solidFill>
                <a:latin typeface="+mj-lt"/>
                <a:ea typeface="Verdana" panose="020B0604030504040204" pitchFamily="34" charset="0"/>
                <a:cs typeface="Arial" pitchFamily="34" charset="0"/>
              </a:rPr>
              <a:t>Sist finner du en läsanvisning och tips på hur du kan arbeta vidare med resultatet. </a:t>
            </a:r>
          </a:p>
        </p:txBody>
      </p:sp>
      <p:pic>
        <p:nvPicPr>
          <p:cNvPr id="6" name="Bildobjekt 5" descr="En bild som visar ritning&#10;&#10;Automatiskt genererad beskrivning">
            <a:extLst>
              <a:ext uri="{FF2B5EF4-FFF2-40B4-BE49-F238E27FC236}">
                <a16:creationId xmlns:a16="http://schemas.microsoft.com/office/drawing/2014/main" id="{A7BA28D6-A10B-19ED-39EF-EFDC2E78B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sp>
        <p:nvSpPr>
          <p:cNvPr id="7" name="Rektangel 6">
            <a:extLst>
              <a:ext uri="{FF2B5EF4-FFF2-40B4-BE49-F238E27FC236}">
                <a16:creationId xmlns:a16="http://schemas.microsoft.com/office/drawing/2014/main" id="{C4FB2B0B-A1EF-3AC0-2ACB-88136346AAAC}"/>
              </a:ext>
            </a:extLst>
          </p:cNvPr>
          <p:cNvSpPr/>
          <p:nvPr/>
        </p:nvSpPr>
        <p:spPr>
          <a:xfrm>
            <a:off x="4636728" y="6549418"/>
            <a:ext cx="3482043" cy="246221"/>
          </a:xfrm>
          <a:prstGeom prst="rect">
            <a:avLst/>
          </a:prstGeom>
        </p:spPr>
        <p:txBody>
          <a:bodyPr wrap="none">
            <a:spAutoFit/>
          </a:bodyPr>
          <a:lstStyle/>
          <a:p>
            <a:r>
              <a:rPr lang="en-US" sz="1000">
                <a:solidFill>
                  <a:schemeClr val="tx1">
                    <a:lumMod val="65000"/>
                    <a:lumOff val="35000"/>
                  </a:schemeClr>
                </a:solidFill>
              </a:rPr>
              <a:t>Powered by Entergate - All rights reserved - info@entergate.se </a:t>
            </a:r>
          </a:p>
        </p:txBody>
      </p:sp>
      <p:pic>
        <p:nvPicPr>
          <p:cNvPr id="8" name="Bildobjekt 7" descr="En bild som visar skärmbild, Grafik, grafisk design, logotyp&#10;&#10;Automatiskt genererad beskrivning">
            <a:extLst>
              <a:ext uri="{FF2B5EF4-FFF2-40B4-BE49-F238E27FC236}">
                <a16:creationId xmlns:a16="http://schemas.microsoft.com/office/drawing/2014/main" id="{B6E92165-F0F6-2805-FE48-8B6A67997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Tree>
    <p:extLst>
      <p:ext uri="{BB962C8B-B14F-4D97-AF65-F5344CB8AC3E}">
        <p14:creationId xmlns:p14="http://schemas.microsoft.com/office/powerpoint/2010/main" val="98204875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r>
              <a:rPr sz="2100" b="1">
                <a:solidFill>
                  <a:srgbClr val="303030"/>
                </a:solidFill>
                <a:latin typeface="verdana"/>
              </a:rPr>
              <a:t>Rekommendation (eNPS)</a:t>
            </a:r>
          </a:p>
        </p:txBody>
      </p:sp>
      <p:sp>
        <p:nvSpPr>
          <p:cNvPr id="3" name="New shape"/>
          <p:cNvSpPr/>
          <p:nvPr/>
        </p:nvSpPr>
        <p:spPr>
          <a:xfrm>
            <a:off x="317500" y="1524000"/>
            <a:ext cx="6197277" cy="1903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indent="0" algn="l">
              <a:spcBef>
                <a:spcPct val="43750"/>
              </a:spcBef>
              <a:spcAft>
                <a:spcPct val="43750"/>
              </a:spcAft>
            </a:pPr>
            <a:r>
              <a:rPr sz="1000" b="1" i="0">
                <a:solidFill>
                  <a:srgbClr val="000000"/>
                </a:solidFill>
                <a:latin typeface="open sans"/>
              </a:rPr>
              <a:t>Jag skulle rekommendera Essunga kommun som arbetsplats till en vän.</a:t>
            </a:r>
            <a:br>
              <a:rPr sz="1000" b="1" i="0">
                <a:solidFill>
                  <a:srgbClr val="000000"/>
                </a:solidFill>
                <a:latin typeface="open sans"/>
              </a:rPr>
            </a:br>
            <a:br>
              <a:rPr sz="1000" b="1" i="0">
                <a:solidFill>
                  <a:srgbClr val="000000"/>
                </a:solidFill>
                <a:latin typeface="open sans"/>
              </a:rPr>
            </a:br>
            <a:r>
              <a:rPr sz="1000" b="0" i="0">
                <a:solidFill>
                  <a:srgbClr val="000000"/>
                </a:solidFill>
                <a:latin typeface="open sans"/>
              </a:rPr>
              <a:t>Frågan besvaras på en skala från 0-10. Beroende på vad medarbetarna svarar delas de upp i tre kategorier:</a:t>
            </a:r>
            <a:br>
              <a:rPr sz="1000" b="0" i="0">
                <a:solidFill>
                  <a:srgbClr val="000000"/>
                </a:solidFill>
                <a:latin typeface="open sans"/>
              </a:rPr>
            </a:br>
            <a:r>
              <a:rPr sz="1000" b="0" i="0">
                <a:solidFill>
                  <a:srgbClr val="000000"/>
                </a:solidFill>
                <a:latin typeface="open sans"/>
              </a:rPr>
              <a:t>0-6 = Kritiker</a:t>
            </a:r>
            <a:br>
              <a:rPr sz="1000" b="0" i="0">
                <a:solidFill>
                  <a:srgbClr val="000000"/>
                </a:solidFill>
                <a:latin typeface="open sans"/>
              </a:rPr>
            </a:br>
            <a:r>
              <a:rPr sz="1000" b="0" i="0">
                <a:solidFill>
                  <a:srgbClr val="000000"/>
                </a:solidFill>
                <a:latin typeface="open sans"/>
              </a:rPr>
              <a:t>7-8 = Passiva</a:t>
            </a:r>
            <a:br>
              <a:rPr sz="1000" b="0" i="0">
                <a:solidFill>
                  <a:srgbClr val="000000"/>
                </a:solidFill>
                <a:latin typeface="open sans"/>
              </a:rPr>
            </a:br>
            <a:r>
              <a:rPr sz="1000" b="0" i="0">
                <a:solidFill>
                  <a:srgbClr val="000000"/>
                </a:solidFill>
                <a:latin typeface="open sans"/>
              </a:rPr>
              <a:t>9-10 = Ambassadörer</a:t>
            </a:r>
            <a:br>
              <a:rPr sz="1000" b="0" i="0">
                <a:solidFill>
                  <a:srgbClr val="000000"/>
                </a:solidFill>
                <a:latin typeface="open sans"/>
              </a:rPr>
            </a:br>
            <a:br>
              <a:rPr sz="1000" b="0" i="0">
                <a:solidFill>
                  <a:srgbClr val="000000"/>
                </a:solidFill>
                <a:latin typeface="open sans"/>
              </a:rPr>
            </a:br>
            <a:r>
              <a:rPr sz="1000" b="0" i="0">
                <a:solidFill>
                  <a:srgbClr val="000000"/>
                </a:solidFill>
                <a:latin typeface="open sans"/>
              </a:rPr>
              <a:t>Employee Net Promoter Score® (eNPS) kan anta ett värde mellan -100 och 100.</a:t>
            </a:r>
          </a:p>
          <a:p>
            <a:pPr indent="0" algn="l">
              <a:spcBef>
                <a:spcPct val="43750"/>
              </a:spcBef>
              <a:spcAft>
                <a:spcPct val="43750"/>
              </a:spcAft>
            </a:pPr>
            <a:r>
              <a:rPr sz="1000" b="0" i="0">
                <a:solidFill>
                  <a:srgbClr val="000000"/>
                </a:solidFill>
                <a:latin typeface="open sans"/>
                <a:ea typeface="Verdana, Arial, Helvetica, sans-serif"/>
                <a:cs typeface="Verdana, Arial, Helvetica, sans-serif"/>
              </a:rPr>
              <a:t>Värdet räknas ut genom att ta andelen Ambassadörer minus andelen Kritiker.</a:t>
            </a:r>
            <a:br>
              <a:rPr sz="1000" b="0" i="0">
                <a:solidFill>
                  <a:srgbClr val="000000"/>
                </a:solidFill>
                <a:latin typeface="open sans"/>
                <a:ea typeface="Verdana, Arial, Helvetica, sans-serif"/>
                <a:cs typeface="Verdana, Arial, Helvetica, sans-serif"/>
              </a:rPr>
            </a:br>
            <a:r>
              <a:rPr sz="1000" b="0" i="1">
                <a:solidFill>
                  <a:srgbClr val="000000"/>
                </a:solidFill>
                <a:latin typeface="open sans"/>
                <a:ea typeface="Verdana, Arial, Helvetica, sans-serif"/>
                <a:cs typeface="Verdana, Arial, Helvetica, sans-serif"/>
              </a:rPr>
              <a:t>eNPS = andelen "Ambassadörer" (%) - andelen "Kritiker" (%)</a:t>
            </a:r>
          </a:p>
        </p:txBody>
      </p:sp>
      <p:sp>
        <p:nvSpPr>
          <p:cNvPr id="4" name="New shape"/>
          <p:cNvSpPr/>
          <p:nvPr/>
        </p:nvSpPr>
        <p:spPr>
          <a:xfrm>
            <a:off x="6705600" y="1333500"/>
            <a:ext cx="2286000" cy="238125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a:p>
        </p:txBody>
      </p:sp>
      <p:graphicFrame>
        <p:nvGraphicFramePr>
          <p:cNvPr id="5" name="New Table"/>
          <p:cNvGraphicFramePr>
            <a:graphicFrameLocks noGrp="1"/>
          </p:cNvGraphicFramePr>
          <p:nvPr/>
        </p:nvGraphicFramePr>
        <p:xfrm>
          <a:off x="317500" y="3784600"/>
          <a:ext cx="9271002" cy="655320"/>
        </p:xfrm>
        <a:graphic>
          <a:graphicData uri="http://schemas.openxmlformats.org/drawingml/2006/table">
            <a:tbl>
              <a:tblPr bandRow="1">
                <a:tableStyleId>{5C22544A-7EE6-4342-B048-85BDC9FD1C3A}</a:tableStyleId>
              </a:tblPr>
              <a:tblGrid>
                <a:gridCol w="1545167">
                  <a:extLst>
                    <a:ext uri="{9D8B030D-6E8A-4147-A177-3AD203B41FA5}">
                      <a16:colId xmlns:a16="http://schemas.microsoft.com/office/drawing/2014/main" val="20000"/>
                    </a:ext>
                  </a:extLst>
                </a:gridCol>
                <a:gridCol w="1545167">
                  <a:extLst>
                    <a:ext uri="{9D8B030D-6E8A-4147-A177-3AD203B41FA5}">
                      <a16:colId xmlns:a16="http://schemas.microsoft.com/office/drawing/2014/main" val="20001"/>
                    </a:ext>
                  </a:extLst>
                </a:gridCol>
                <a:gridCol w="1545167">
                  <a:extLst>
                    <a:ext uri="{9D8B030D-6E8A-4147-A177-3AD203B41FA5}">
                      <a16:colId xmlns:a16="http://schemas.microsoft.com/office/drawing/2014/main" val="20002"/>
                    </a:ext>
                  </a:extLst>
                </a:gridCol>
                <a:gridCol w="1545167">
                  <a:extLst>
                    <a:ext uri="{9D8B030D-6E8A-4147-A177-3AD203B41FA5}">
                      <a16:colId xmlns:a16="http://schemas.microsoft.com/office/drawing/2014/main" val="20003"/>
                    </a:ext>
                  </a:extLst>
                </a:gridCol>
                <a:gridCol w="1545167">
                  <a:extLst>
                    <a:ext uri="{9D8B030D-6E8A-4147-A177-3AD203B41FA5}">
                      <a16:colId xmlns:a16="http://schemas.microsoft.com/office/drawing/2014/main" val="20004"/>
                    </a:ext>
                  </a:extLst>
                </a:gridCol>
                <a:gridCol w="1545167">
                  <a:extLst>
                    <a:ext uri="{9D8B030D-6E8A-4147-A177-3AD203B41FA5}">
                      <a16:colId xmlns:a16="http://schemas.microsoft.com/office/drawing/2014/main" val="20005"/>
                    </a:ext>
                  </a:extLst>
                </a:gridCol>
              </a:tblGrid>
              <a:tr h="228600">
                <a:tc gridSpan="2">
                  <a:txBody>
                    <a:bodyPr/>
                    <a:lstStyle/>
                    <a:p>
                      <a:pPr algn="ctr"/>
                      <a:r>
                        <a:rPr sz="1200" b="1">
                          <a:solidFill>
                            <a:srgbClr val="FFFFFF"/>
                          </a:solidFill>
                          <a:latin typeface="open sans"/>
                        </a:rPr>
                        <a:t>Kritiker</a:t>
                      </a:r>
                    </a:p>
                  </a:txBody>
                  <a:tcPr marL="45330" marR="45330" anchor="ctr">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75151"/>
                    </a:solidFill>
                  </a:tcPr>
                </a:tc>
                <a:tc hMerge="1">
                  <a:txBody>
                    <a:bodyPr/>
                    <a:lstStyle/>
                    <a:p>
                      <a:endParaRPr/>
                    </a:p>
                  </a:txBody>
                  <a:tcPr>
                    <a:lnB w="12700" cap="flat" cmpd="sng" algn="ctr">
                      <a:solidFill>
                        <a:srgbClr val="FFFFFF">
                          <a:alpha val="0"/>
                        </a:srgbClr>
                      </a:solidFill>
                      <a:prstDash val="solid"/>
                      <a:round/>
                      <a:headEnd type="none" w="med" len="med"/>
                      <a:tailEnd type="none" w="med" len="med"/>
                    </a:lnB>
                  </a:tcPr>
                </a:tc>
                <a:tc gridSpan="2">
                  <a:txBody>
                    <a:bodyPr/>
                    <a:lstStyle/>
                    <a:p>
                      <a:pPr algn="ctr"/>
                      <a:r>
                        <a:rPr sz="1200" b="1">
                          <a:solidFill>
                            <a:srgbClr val="FFFFFF"/>
                          </a:solidFill>
                          <a:latin typeface="open sans"/>
                        </a:rPr>
                        <a:t>Passiva</a:t>
                      </a:r>
                    </a:p>
                  </a:txBody>
                  <a:tcPr marL="45330" marR="45330" anchor="ctr">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2CD3A"/>
                    </a:solidFill>
                  </a:tcPr>
                </a:tc>
                <a:tc hMerge="1">
                  <a:txBody>
                    <a:bodyPr/>
                    <a:lstStyle/>
                    <a:p>
                      <a:endParaRPr/>
                    </a:p>
                  </a:txBody>
                  <a:tcPr>
                    <a:lnB w="12700" cap="flat" cmpd="sng" algn="ctr">
                      <a:solidFill>
                        <a:srgbClr val="FFFFFF">
                          <a:alpha val="0"/>
                        </a:srgbClr>
                      </a:solidFill>
                      <a:prstDash val="solid"/>
                      <a:round/>
                      <a:headEnd type="none" w="med" len="med"/>
                      <a:tailEnd type="none" w="med" len="med"/>
                    </a:lnB>
                  </a:tcPr>
                </a:tc>
                <a:tc gridSpan="2">
                  <a:txBody>
                    <a:bodyPr/>
                    <a:lstStyle/>
                    <a:p>
                      <a:pPr algn="ctr"/>
                      <a:r>
                        <a:rPr sz="1200" b="1">
                          <a:solidFill>
                            <a:srgbClr val="FFFFFF"/>
                          </a:solidFill>
                          <a:latin typeface="open sans"/>
                        </a:rPr>
                        <a:t>Ambassadörer</a:t>
                      </a:r>
                    </a:p>
                  </a:txBody>
                  <a:tcPr marL="45330" marR="45330" anchor="ctr">
                    <a:lnL w="12700" cap="flat" cmpd="sng" algn="ctr">
                      <a:solidFill>
                        <a:srgbClr val="FFFFFF">
                          <a:alpha val="0"/>
                        </a:srgbClr>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63B86F"/>
                    </a:solidFill>
                  </a:tcPr>
                </a:tc>
                <a:tc hMerge="1">
                  <a:txBody>
                    <a:bodyPr/>
                    <a:lstStyle/>
                    <a:p>
                      <a:endParaRPr/>
                    </a:p>
                  </a:txBody>
                  <a:tcPr>
                    <a:lnB w="12700" cap="flat" cmpd="sng" algn="ctr">
                      <a:solidFill>
                        <a:srgbClr val="FFFFFF">
                          <a:alpha val="0"/>
                        </a:srgbClr>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algn="ctr"/>
                      <a:r>
                        <a:rPr sz="1100">
                          <a:solidFill>
                            <a:srgbClr val="000000"/>
                          </a:solidFill>
                          <a:latin typeface="open sans"/>
                        </a:rPr>
                        <a:t>138</a:t>
                      </a:r>
                    </a:p>
                  </a:txBody>
                  <a:tcPr marL="45330" marR="45330" anchor="ctr">
                    <a:lnL w="12700" cap="flat" cmpd="sng" algn="ctr">
                      <a:solidFill>
                        <a:srgbClr val="FFFFFF">
                          <a:alpha val="0"/>
                        </a:srgbClr>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2F2F2"/>
                    </a:solidFill>
                  </a:tcPr>
                </a:tc>
                <a:tc>
                  <a:txBody>
                    <a:bodyPr/>
                    <a:lstStyle/>
                    <a:p>
                      <a:pPr algn="ctr"/>
                      <a:r>
                        <a:rPr sz="1100">
                          <a:solidFill>
                            <a:srgbClr val="000000"/>
                          </a:solidFill>
                          <a:latin typeface="open sans"/>
                        </a:rPr>
                        <a:t>32,3%</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2F2F2"/>
                    </a:solidFill>
                  </a:tcPr>
                </a:tc>
                <a:tc>
                  <a:txBody>
                    <a:bodyPr/>
                    <a:lstStyle/>
                    <a:p>
                      <a:pPr algn="ctr"/>
                      <a:r>
                        <a:rPr sz="1100">
                          <a:solidFill>
                            <a:srgbClr val="000000"/>
                          </a:solidFill>
                          <a:latin typeface="open sans"/>
                        </a:rPr>
                        <a:t>158</a:t>
                      </a:r>
                    </a:p>
                  </a:txBody>
                  <a:tcPr marL="45330" marR="45330" anchor="ctr">
                    <a:lnL w="12700" cap="flat" cmpd="sng" algn="ctr">
                      <a:solidFill>
                        <a:srgbClr val="FFFFFF">
                          <a:alpha val="0"/>
                        </a:srgbClr>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D9D9D9"/>
                    </a:solidFill>
                  </a:tcPr>
                </a:tc>
                <a:tc>
                  <a:txBody>
                    <a:bodyPr/>
                    <a:lstStyle/>
                    <a:p>
                      <a:pPr algn="ctr"/>
                      <a:r>
                        <a:rPr sz="1100">
                          <a:solidFill>
                            <a:srgbClr val="000000"/>
                          </a:solidFill>
                          <a:latin typeface="open sans"/>
                        </a:rPr>
                        <a:t>37%</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D9D9D9"/>
                    </a:solidFill>
                  </a:tcPr>
                </a:tc>
                <a:tc>
                  <a:txBody>
                    <a:bodyPr/>
                    <a:lstStyle/>
                    <a:p>
                      <a:pPr algn="ctr"/>
                      <a:r>
                        <a:rPr sz="1100">
                          <a:solidFill>
                            <a:srgbClr val="000000"/>
                          </a:solidFill>
                          <a:latin typeface="open sans"/>
                        </a:rPr>
                        <a:t>131</a:t>
                      </a:r>
                    </a:p>
                  </a:txBody>
                  <a:tcPr marL="45330" marR="45330" anchor="ctr">
                    <a:lnL w="12700" cap="flat" cmpd="sng" algn="ctr">
                      <a:solidFill>
                        <a:srgbClr val="FFFFFF">
                          <a:alpha val="0"/>
                        </a:srgbClr>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2F2F2"/>
                    </a:solidFill>
                  </a:tcPr>
                </a:tc>
                <a:tc>
                  <a:txBody>
                    <a:bodyPr/>
                    <a:lstStyle/>
                    <a:p>
                      <a:pPr algn="ctr"/>
                      <a:r>
                        <a:rPr sz="1100">
                          <a:solidFill>
                            <a:srgbClr val="000000"/>
                          </a:solidFill>
                          <a:latin typeface="open sans"/>
                        </a:rPr>
                        <a:t>30,7%</a:t>
                      </a:r>
                    </a:p>
                  </a:txBody>
                  <a:tcPr marL="45330" marR="45330" anchor="ctr">
                    <a:lnL w="12700" cap="flat" cmpd="sng" algn="ctr">
                      <a:solidFill>
                        <a:srgbClr val="FFFFFF"/>
                      </a:solidFill>
                      <a:prstDash val="solid"/>
                      <a:round/>
                      <a:headEnd type="none" w="med" len="med"/>
                      <a:tailEnd type="none" w="med" len="med"/>
                    </a:lnL>
                    <a:lnR w="12700" cap="flat" cmpd="sng" algn="ctr">
                      <a:solidFill>
                        <a:srgbClr val="FFFFFF">
                          <a:alpha val="0"/>
                        </a:srgbClr>
                      </a:solidFill>
                      <a:prstDash val="solid"/>
                      <a:round/>
                      <a:headEnd type="none" w="med" len="med"/>
                      <a:tailEnd type="none" w="med" len="med"/>
                    </a:lnR>
                    <a:lnT w="12700" cap="flat" cmpd="sng" algn="ctr">
                      <a:solidFill>
                        <a:srgbClr val="FFFFFF">
                          <a:alpha val="0"/>
                        </a:srgbClr>
                      </a:solidFill>
                      <a:prstDash val="solid"/>
                      <a:round/>
                      <a:headEnd type="none" w="med" len="med"/>
                      <a:tailEnd type="none" w="med" len="med"/>
                    </a:lnT>
                    <a:lnB w="12700" cap="flat" cmpd="sng" algn="ctr">
                      <a:solidFill>
                        <a:srgbClr val="FFFFFF">
                          <a:alpha val="0"/>
                        </a:srgbClr>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bl>
          </a:graphicData>
        </a:graphic>
      </p:graphicFrame>
      <p:sp>
        <p:nvSpPr>
          <p:cNvPr id="6" name="New shape"/>
          <p:cNvSpPr/>
          <p:nvPr/>
        </p:nvSpPr>
        <p:spPr>
          <a:xfrm>
            <a:off x="317500" y="4635500"/>
            <a:ext cx="9289553" cy="244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l">
              <a:spcBef>
                <a:spcPct val="43750"/>
              </a:spcBef>
              <a:spcAft>
                <a:spcPct val="43750"/>
              </a:spcAft>
            </a:pPr>
            <a:r>
              <a:rPr sz="1000">
                <a:solidFill>
                  <a:srgbClr val="000000"/>
                </a:solidFill>
                <a:latin typeface="open sans"/>
              </a:rPr>
              <a:t>I diagrammet nedan visas verksamhetens eNPS-värde med en jämförelse uppåt i organisationen.</a:t>
            </a:r>
          </a:p>
        </p:txBody>
      </p:sp>
      <p:sp>
        <p:nvSpPr>
          <p:cNvPr id="7" name="New shape"/>
          <p:cNvSpPr/>
          <p:nvPr/>
        </p:nvSpPr>
        <p:spPr>
          <a:xfrm>
            <a:off x="317500" y="4978400"/>
            <a:ext cx="9267825" cy="132397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a:p>
        </p:txBody>
      </p:sp>
    </p:spTree>
    <p:extLst>
      <p:ext uri="{BB962C8B-B14F-4D97-AF65-F5344CB8AC3E}">
        <p14:creationId xmlns:p14="http://schemas.microsoft.com/office/powerpoint/2010/main" val="232842529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D4E559-A669-DDEA-6348-05AD9CE5A94F}"/>
              </a:ext>
            </a:extLst>
          </p:cNvPr>
          <p:cNvPicPr>
            <a:picLocks noChangeAspect="1" noChangeArrowheads="1"/>
          </p:cNvPicPr>
          <p:nvPr/>
        </p:nvPicPr>
        <p:blipFill>
          <a:blip r:embed="rId3">
            <a:alphaModFix amt="50000"/>
            <a:extLst>
              <a:ext uri="{28A0092B-C50C-407E-A947-70E740481C1C}">
                <a14:useLocalDpi xmlns:a14="http://schemas.microsoft.com/office/drawing/2010/main"/>
              </a:ext>
            </a:extLst>
          </a:blip>
          <a:stretch>
            <a:fillRect/>
          </a:stretch>
        </p:blipFill>
        <p:spPr bwMode="auto">
          <a:xfrm>
            <a:off x="5855334" y="0"/>
            <a:ext cx="40593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a:extLst>
              <a:ext uri="{FF2B5EF4-FFF2-40B4-BE49-F238E27FC236}">
                <a16:creationId xmlns:a16="http://schemas.microsoft.com/office/drawing/2014/main" id="{1F622A75-A6A0-0F3D-A2E0-6D6DFFD945A5}"/>
              </a:ext>
            </a:extLst>
          </p:cNvPr>
          <p:cNvPicPr>
            <a:picLocks noChangeAspect="1"/>
          </p:cNvPicPr>
          <p:nvPr/>
        </p:nvPicPr>
        <p:blipFill>
          <a:blip r:embed="rId4"/>
          <a:stretch>
            <a:fillRect/>
          </a:stretch>
        </p:blipFill>
        <p:spPr>
          <a:xfrm>
            <a:off x="8902237" y="-222967"/>
            <a:ext cx="1225402" cy="2298391"/>
          </a:xfrm>
          <a:prstGeom prst="rect">
            <a:avLst/>
          </a:prstGeom>
        </p:spPr>
      </p:pic>
      <p:sp>
        <p:nvSpPr>
          <p:cNvPr id="14" name="Flödesschema: Koppling 13">
            <a:extLst>
              <a:ext uri="{FF2B5EF4-FFF2-40B4-BE49-F238E27FC236}">
                <a16:creationId xmlns:a16="http://schemas.microsoft.com/office/drawing/2014/main" id="{5A9CD215-E60F-E8EC-0E74-D1904A56F8EE}"/>
              </a:ext>
            </a:extLst>
          </p:cNvPr>
          <p:cNvSpPr/>
          <p:nvPr/>
        </p:nvSpPr>
        <p:spPr>
          <a:xfrm>
            <a:off x="7715029" y="3041691"/>
            <a:ext cx="2027928" cy="2017187"/>
          </a:xfrm>
          <a:prstGeom prst="flowChartConnector">
            <a:avLst/>
          </a:prstGeom>
          <a:solidFill>
            <a:srgbClr val="437DB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lang="sv-SE" sz="1050" b="1">
              <a:latin typeface="Arial" pitchFamily="34" charset="0"/>
              <a:cs typeface="Arial" pitchFamily="34" charset="0"/>
            </a:endParaRPr>
          </a:p>
        </p:txBody>
      </p:sp>
      <p:sp>
        <p:nvSpPr>
          <p:cNvPr id="32" name="Flödesschema: Koppling 31">
            <a:extLst>
              <a:ext uri="{FF2B5EF4-FFF2-40B4-BE49-F238E27FC236}">
                <a16:creationId xmlns:a16="http://schemas.microsoft.com/office/drawing/2014/main" id="{A631C9BB-3715-2C4A-000D-704C4E79AC72}"/>
              </a:ext>
            </a:extLst>
          </p:cNvPr>
          <p:cNvSpPr/>
          <p:nvPr/>
        </p:nvSpPr>
        <p:spPr>
          <a:xfrm>
            <a:off x="6827185" y="1593883"/>
            <a:ext cx="2031922" cy="2017188"/>
          </a:xfrm>
          <a:prstGeom prst="flowChartConnector">
            <a:avLst/>
          </a:prstGeom>
          <a:solidFill>
            <a:srgbClr val="B1A09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lang="sv-SE"/>
          </a:p>
        </p:txBody>
      </p:sp>
      <p:sp>
        <p:nvSpPr>
          <p:cNvPr id="33" name="Flödesschema: Koppling 32">
            <a:extLst>
              <a:ext uri="{FF2B5EF4-FFF2-40B4-BE49-F238E27FC236}">
                <a16:creationId xmlns:a16="http://schemas.microsoft.com/office/drawing/2014/main" id="{78B1BB25-53C0-BBB6-C862-4C78C1832CC5}"/>
              </a:ext>
            </a:extLst>
          </p:cNvPr>
          <p:cNvSpPr/>
          <p:nvPr/>
        </p:nvSpPr>
        <p:spPr>
          <a:xfrm>
            <a:off x="5995721" y="3033948"/>
            <a:ext cx="2031922" cy="2017188"/>
          </a:xfrm>
          <a:prstGeom prst="flowChartConnector">
            <a:avLst/>
          </a:prstGeom>
          <a:solidFill>
            <a:srgbClr val="F9F9F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lang="sv-SE"/>
          </a:p>
        </p:txBody>
      </p:sp>
      <p:sp>
        <p:nvSpPr>
          <p:cNvPr id="35" name="textruta 34">
            <a:extLst>
              <a:ext uri="{FF2B5EF4-FFF2-40B4-BE49-F238E27FC236}">
                <a16:creationId xmlns:a16="http://schemas.microsoft.com/office/drawing/2014/main" id="{58C7D24C-F747-FCD2-14B1-AEF7646CC639}"/>
              </a:ext>
            </a:extLst>
          </p:cNvPr>
          <p:cNvSpPr txBox="1"/>
          <p:nvPr/>
        </p:nvSpPr>
        <p:spPr>
          <a:xfrm>
            <a:off x="7118140" y="3116935"/>
            <a:ext cx="1432949" cy="64633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sv-SE" sz="3600" b="1">
                <a:solidFill>
                  <a:srgbClr val="414042"/>
                </a:solidFill>
                <a:latin typeface="Verdana" panose="020B0604030504040204" pitchFamily="34" charset="0"/>
                <a:ea typeface="Verdana" panose="020B0604030504040204" pitchFamily="34" charset="0"/>
                <a:cs typeface="Arial" pitchFamily="34" charset="0"/>
              </a:rPr>
              <a:t>HME</a:t>
            </a:r>
          </a:p>
        </p:txBody>
      </p:sp>
      <p:sp>
        <p:nvSpPr>
          <p:cNvPr id="36" name="textruta 35">
            <a:extLst>
              <a:ext uri="{FF2B5EF4-FFF2-40B4-BE49-F238E27FC236}">
                <a16:creationId xmlns:a16="http://schemas.microsoft.com/office/drawing/2014/main" id="{82853F81-EFE4-7577-D5D8-F2AA26B7AEFE}"/>
              </a:ext>
            </a:extLst>
          </p:cNvPr>
          <p:cNvSpPr txBox="1"/>
          <p:nvPr/>
        </p:nvSpPr>
        <p:spPr>
          <a:xfrm>
            <a:off x="7055396" y="2380629"/>
            <a:ext cx="1575500" cy="369332"/>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sv-SE" b="1">
                <a:solidFill>
                  <a:schemeClr val="tx1">
                    <a:lumMod val="85000"/>
                    <a:lumOff val="15000"/>
                  </a:schemeClr>
                </a:solidFill>
                <a:latin typeface="Verdana" panose="020B0604030504040204" pitchFamily="34" charset="0"/>
                <a:ea typeface="Verdana" panose="020B0604030504040204" pitchFamily="34" charset="0"/>
                <a:cs typeface="Arial" pitchFamily="34" charset="0"/>
              </a:rPr>
              <a:t>Motivation</a:t>
            </a:r>
          </a:p>
        </p:txBody>
      </p:sp>
      <p:sp>
        <p:nvSpPr>
          <p:cNvPr id="37" name="textruta 36">
            <a:extLst>
              <a:ext uri="{FF2B5EF4-FFF2-40B4-BE49-F238E27FC236}">
                <a16:creationId xmlns:a16="http://schemas.microsoft.com/office/drawing/2014/main" id="{98B02092-4DF8-3ECD-4BF5-5E7BAE561229}"/>
              </a:ext>
            </a:extLst>
          </p:cNvPr>
          <p:cNvSpPr txBox="1"/>
          <p:nvPr/>
        </p:nvSpPr>
        <p:spPr>
          <a:xfrm>
            <a:off x="6186111" y="3882864"/>
            <a:ext cx="1575500" cy="369332"/>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sv-SE" b="1">
                <a:solidFill>
                  <a:schemeClr val="tx1">
                    <a:lumMod val="85000"/>
                    <a:lumOff val="15000"/>
                  </a:schemeClr>
                </a:solidFill>
                <a:latin typeface="Verdana" panose="020B0604030504040204" pitchFamily="34" charset="0"/>
                <a:ea typeface="Verdana" panose="020B0604030504040204" pitchFamily="34" charset="0"/>
                <a:cs typeface="Arial" pitchFamily="34" charset="0"/>
              </a:rPr>
              <a:t>Ledarskap</a:t>
            </a:r>
          </a:p>
        </p:txBody>
      </p:sp>
      <p:sp>
        <p:nvSpPr>
          <p:cNvPr id="38" name="textruta 37">
            <a:extLst>
              <a:ext uri="{FF2B5EF4-FFF2-40B4-BE49-F238E27FC236}">
                <a16:creationId xmlns:a16="http://schemas.microsoft.com/office/drawing/2014/main" id="{D835A6DC-9A20-7BF0-B234-0DFBC50A6A11}"/>
              </a:ext>
            </a:extLst>
          </p:cNvPr>
          <p:cNvSpPr txBox="1"/>
          <p:nvPr/>
        </p:nvSpPr>
        <p:spPr>
          <a:xfrm>
            <a:off x="7903706" y="3895058"/>
            <a:ext cx="1743730" cy="369332"/>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sv-SE" b="1">
                <a:solidFill>
                  <a:schemeClr val="tx1">
                    <a:lumMod val="85000"/>
                    <a:lumOff val="15000"/>
                  </a:schemeClr>
                </a:solidFill>
                <a:latin typeface="Verdana" panose="020B0604030504040204" pitchFamily="34" charset="0"/>
                <a:ea typeface="Verdana" panose="020B0604030504040204" pitchFamily="34" charset="0"/>
                <a:cs typeface="Arial" pitchFamily="34" charset="0"/>
              </a:rPr>
              <a:t>Styrning</a:t>
            </a:r>
          </a:p>
        </p:txBody>
      </p:sp>
      <p:sp>
        <p:nvSpPr>
          <p:cNvPr id="15" name="Rubrik 1">
            <a:extLst>
              <a:ext uri="{FF2B5EF4-FFF2-40B4-BE49-F238E27FC236}">
                <a16:creationId xmlns:a16="http://schemas.microsoft.com/office/drawing/2014/main" id="{E87B9AD9-E5B7-9C0E-EE88-543A2AF63C02}"/>
              </a:ext>
            </a:extLst>
          </p:cNvPr>
          <p:cNvSpPr txBox="1"/>
          <p:nvPr/>
        </p:nvSpPr>
        <p:spPr>
          <a:xfrm>
            <a:off x="298314" y="820176"/>
            <a:ext cx="5541915" cy="794544"/>
          </a:xfrm>
          <a:prstGeom prst="rect">
            <a:avLst/>
          </a:prstGeom>
        </p:spPr>
        <p:txBody>
          <a:bodyPr vert="horz" lIns="91440" tIns="45720" rIns="91440" bIns="45720" rtlCol="0" anchor="b">
            <a:normAutofit/>
          </a:bodyPr>
          <a:lstStyle>
            <a:defPPr>
              <a:defRPr lang="sv-SE"/>
            </a:defPPr>
            <a:lvl1pPr marL="0" algn="ctr" defTabSz="914446"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l"/>
            <a:r>
              <a:rPr lang="sv-SE" sz="2400" b="1">
                <a:solidFill>
                  <a:schemeClr val="tx1">
                    <a:lumMod val="75000"/>
                    <a:lumOff val="25000"/>
                  </a:schemeClr>
                </a:solidFill>
                <a:latin typeface="Verdana" panose="020B0604030504040204" pitchFamily="34" charset="0"/>
                <a:ea typeface="Verdana" panose="020B0604030504040204" pitchFamily="34" charset="0"/>
              </a:rPr>
              <a:t>HME – Hållbart Medarbetarengagemang </a:t>
            </a:r>
          </a:p>
        </p:txBody>
      </p:sp>
      <p:sp>
        <p:nvSpPr>
          <p:cNvPr id="2" name="textruta 1">
            <a:extLst>
              <a:ext uri="{FF2B5EF4-FFF2-40B4-BE49-F238E27FC236}">
                <a16:creationId xmlns:a16="http://schemas.microsoft.com/office/drawing/2014/main" id="{01B53DC9-D482-E2F3-C99A-725FDD6C0484}"/>
              </a:ext>
            </a:extLst>
          </p:cNvPr>
          <p:cNvSpPr txBox="1"/>
          <p:nvPr/>
        </p:nvSpPr>
        <p:spPr>
          <a:xfrm>
            <a:off x="298314" y="3333681"/>
            <a:ext cx="5239844" cy="692497"/>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300">
                <a:latin typeface="+mj-lt"/>
                <a:cs typeface="Arial" pitchFamily="34" charset="0"/>
              </a:rPr>
              <a:t>   •    Motivation</a:t>
            </a:r>
          </a:p>
          <a:p>
            <a:r>
              <a:rPr lang="sv-SE" sz="1300">
                <a:latin typeface="+mj-lt"/>
                <a:cs typeface="Arial" pitchFamily="34" charset="0"/>
              </a:rPr>
              <a:t>   •    Ledarskap</a:t>
            </a:r>
            <a:br>
              <a:rPr lang="sv-SE" sz="1300">
                <a:latin typeface="+mj-lt"/>
                <a:cs typeface="Arial" pitchFamily="34" charset="0"/>
              </a:rPr>
            </a:br>
            <a:r>
              <a:rPr lang="sv-SE" sz="1300">
                <a:latin typeface="+mj-lt"/>
                <a:cs typeface="Arial" pitchFamily="34" charset="0"/>
              </a:rPr>
              <a:t>   •    Styrning</a:t>
            </a:r>
          </a:p>
        </p:txBody>
      </p:sp>
      <p:sp>
        <p:nvSpPr>
          <p:cNvPr id="4" name="textruta 3">
            <a:extLst>
              <a:ext uri="{FF2B5EF4-FFF2-40B4-BE49-F238E27FC236}">
                <a16:creationId xmlns:a16="http://schemas.microsoft.com/office/drawing/2014/main" id="{F835B781-DBEC-2104-D279-C4C8DF95BBC3}"/>
              </a:ext>
            </a:extLst>
          </p:cNvPr>
          <p:cNvSpPr txBox="1"/>
          <p:nvPr/>
        </p:nvSpPr>
        <p:spPr>
          <a:xfrm>
            <a:off x="299167" y="1784127"/>
            <a:ext cx="5327955" cy="1492716"/>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300">
                <a:latin typeface="+mj-lt"/>
                <a:cs typeface="Arial" pitchFamily="34" charset="0"/>
              </a:rPr>
              <a:t>HME står för Hållbart Medarbetarengagemang och består av nio påståenden framtagna av SKR (Sveriges Kommuner och Regioner) med syfte att mäta arbetsplatsens medarbetarengagemang men även skapa ett analysunderlag att jämföra mot andra kommuner.</a:t>
            </a:r>
          </a:p>
          <a:p>
            <a:endParaRPr lang="sv-SE" sz="1300">
              <a:latin typeface="+mj-lt"/>
              <a:cs typeface="Arial" pitchFamily="34" charset="0"/>
            </a:endParaRPr>
          </a:p>
          <a:p>
            <a:r>
              <a:rPr lang="sv-SE" sz="1300">
                <a:latin typeface="+mj-lt"/>
                <a:cs typeface="Arial" pitchFamily="34" charset="0"/>
              </a:rPr>
              <a:t>HME-resultaten är uppdelade i tre delindex för att tydligt och enkelt beskriva de viktigaste parametrarna för verksamhetens medarbetarengagemang.</a:t>
            </a:r>
          </a:p>
        </p:txBody>
      </p:sp>
      <p:sp>
        <p:nvSpPr>
          <p:cNvPr id="7" name="textruta 6">
            <a:extLst>
              <a:ext uri="{FF2B5EF4-FFF2-40B4-BE49-F238E27FC236}">
                <a16:creationId xmlns:a16="http://schemas.microsoft.com/office/drawing/2014/main" id="{4FE623EC-6DFF-C59C-444F-E47F5F97D1AF}"/>
              </a:ext>
            </a:extLst>
          </p:cNvPr>
          <p:cNvSpPr txBox="1"/>
          <p:nvPr/>
        </p:nvSpPr>
        <p:spPr>
          <a:xfrm>
            <a:off x="299103" y="4739712"/>
            <a:ext cx="4955450" cy="276999"/>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200" b="1">
                <a:solidFill>
                  <a:srgbClr val="414042"/>
                </a:solidFill>
                <a:latin typeface="Verdana" panose="020B0604030504040204" pitchFamily="34" charset="0"/>
                <a:ea typeface="Verdana" panose="020B0604030504040204" pitchFamily="34" charset="0"/>
                <a:cs typeface="Arial" pitchFamily="34" charset="0"/>
              </a:rPr>
              <a:t>Indexdiagram</a:t>
            </a:r>
          </a:p>
        </p:txBody>
      </p:sp>
      <p:sp>
        <p:nvSpPr>
          <p:cNvPr id="8" name="textruta 7">
            <a:extLst>
              <a:ext uri="{FF2B5EF4-FFF2-40B4-BE49-F238E27FC236}">
                <a16:creationId xmlns:a16="http://schemas.microsoft.com/office/drawing/2014/main" id="{190E5577-24D3-2697-F022-72FBE0800EAD}"/>
              </a:ext>
            </a:extLst>
          </p:cNvPr>
          <p:cNvSpPr txBox="1"/>
          <p:nvPr/>
        </p:nvSpPr>
        <p:spPr>
          <a:xfrm>
            <a:off x="298315" y="4943388"/>
            <a:ext cx="5344088" cy="892552"/>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300">
                <a:latin typeface="+mj-lt"/>
                <a:cs typeface="Arial" pitchFamily="34" charset="0"/>
              </a:rPr>
              <a:t>HME-resultatet redovisas i diagram med index. Index är ett medelvärdesindex där enkätens 5-gradiga skala viktats till en 0-100-skala, där 0 är lägsta möjliga värde och 100 är högsta möjliga värde. Resultatet visas med en jämförelse uppåt i organisationen.</a:t>
            </a:r>
          </a:p>
        </p:txBody>
      </p:sp>
      <p:sp>
        <p:nvSpPr>
          <p:cNvPr id="13" name="textruta 12">
            <a:extLst>
              <a:ext uri="{FF2B5EF4-FFF2-40B4-BE49-F238E27FC236}">
                <a16:creationId xmlns:a16="http://schemas.microsoft.com/office/drawing/2014/main" id="{F99231C4-FC8D-3F77-1DE3-35C5D9ED1C84}"/>
              </a:ext>
            </a:extLst>
          </p:cNvPr>
          <p:cNvSpPr txBox="1"/>
          <p:nvPr/>
        </p:nvSpPr>
        <p:spPr>
          <a:xfrm>
            <a:off x="301607" y="4124637"/>
            <a:ext cx="5340796" cy="492443"/>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300">
                <a:latin typeface="+mj-lt"/>
                <a:cs typeface="Arial" pitchFamily="34" charset="0"/>
              </a:rPr>
              <a:t>I resultatet presenteras även HME – totalt som är en sammanslagning av samtliga nio påståenden inom Hållbart Medarbetarengagemang.</a:t>
            </a:r>
          </a:p>
        </p:txBody>
      </p:sp>
      <p:pic>
        <p:nvPicPr>
          <p:cNvPr id="12" name="Bildobjekt 11" descr="En bild som visar ritning&#10;&#10;Automatiskt genererad beskrivning">
            <a:extLst>
              <a:ext uri="{FF2B5EF4-FFF2-40B4-BE49-F238E27FC236}">
                <a16:creationId xmlns:a16="http://schemas.microsoft.com/office/drawing/2014/main" id="{FE9475EA-87E9-958C-100C-072E26272F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sp>
        <p:nvSpPr>
          <p:cNvPr id="16" name="Rektangel 15">
            <a:extLst>
              <a:ext uri="{FF2B5EF4-FFF2-40B4-BE49-F238E27FC236}">
                <a16:creationId xmlns:a16="http://schemas.microsoft.com/office/drawing/2014/main" id="{99D2B982-C597-345C-C48A-05F4FDDE010F}"/>
              </a:ext>
            </a:extLst>
          </p:cNvPr>
          <p:cNvSpPr/>
          <p:nvPr/>
        </p:nvSpPr>
        <p:spPr>
          <a:xfrm>
            <a:off x="1175068" y="6549418"/>
            <a:ext cx="3482043" cy="246221"/>
          </a:xfrm>
          <a:prstGeom prst="rect">
            <a:avLst/>
          </a:prstGeom>
        </p:spPr>
        <p:txBody>
          <a:bodyPr wrap="non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000">
                <a:solidFill>
                  <a:schemeClr val="tx1">
                    <a:lumMod val="65000"/>
                    <a:lumOff val="35000"/>
                  </a:schemeClr>
                </a:solidFill>
              </a:rPr>
              <a:t>Powered by Entergate - All rights reserved - info@entergate.se </a:t>
            </a:r>
          </a:p>
        </p:txBody>
      </p:sp>
      <p:pic>
        <p:nvPicPr>
          <p:cNvPr id="17" name="Bildobjekt 16" descr="En bild som visar skärmbild, Grafik, grafisk design, logotyp&#10;&#10;Automatiskt genererad beskrivning">
            <a:extLst>
              <a:ext uri="{FF2B5EF4-FFF2-40B4-BE49-F238E27FC236}">
                <a16:creationId xmlns:a16="http://schemas.microsoft.com/office/drawing/2014/main" id="{C721E0EB-0070-85EB-0CBF-F22D229D6F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Tree>
    <p:extLst>
      <p:ext uri="{BB962C8B-B14F-4D97-AF65-F5344CB8AC3E}">
        <p14:creationId xmlns:p14="http://schemas.microsoft.com/office/powerpoint/2010/main" val="240321920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r>
              <a:rPr sz="2100" b="1">
                <a:solidFill>
                  <a:srgbClr val="303030"/>
                </a:solidFill>
                <a:latin typeface="verdana"/>
              </a:rPr>
              <a:t>Hållbart Medarbetarengagemang (HME)</a:t>
            </a:r>
          </a:p>
        </p:txBody>
      </p:sp>
      <p:sp>
        <p:nvSpPr>
          <p:cNvPr id="3" name="New shape"/>
          <p:cNvSpPr/>
          <p:nvPr/>
        </p:nvSpPr>
        <p:spPr>
          <a:xfrm>
            <a:off x="319088" y="1435100"/>
            <a:ext cx="9267825" cy="462915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a:p>
        </p:txBody>
      </p:sp>
      <mc:AlternateContent xmlns:mc="http://schemas.openxmlformats.org/markup-compatibility/2006" xmlns:p14="http://schemas.microsoft.com/office/powerpoint/2010/main">
        <mc:Choice Requires="p14">
          <p:contentPart p14:bwMode="auto" r:id="rId4">
            <p14:nvContentPartPr>
              <p14:cNvPr id="5" name="Pennanteckning 4">
                <a:extLst>
                  <a:ext uri="{FF2B5EF4-FFF2-40B4-BE49-F238E27FC236}">
                    <a16:creationId xmlns:a16="http://schemas.microsoft.com/office/drawing/2014/main" id="{162E24EF-A44E-B8AA-8645-9EC4342D0285}"/>
                  </a:ext>
                </a:extLst>
              </p14:cNvPr>
              <p14:cNvContentPartPr/>
              <p14:nvPr/>
            </p14:nvContentPartPr>
            <p14:xfrm>
              <a:off x="7455493" y="2296418"/>
              <a:ext cx="1477800" cy="747720"/>
            </p14:xfrm>
          </p:contentPart>
        </mc:Choice>
        <mc:Fallback xmlns="">
          <p:pic>
            <p:nvPicPr>
              <p:cNvPr id="5" name="Pennanteckning 4">
                <a:extLst>
                  <a:ext uri="{FF2B5EF4-FFF2-40B4-BE49-F238E27FC236}">
                    <a16:creationId xmlns:a16="http://schemas.microsoft.com/office/drawing/2014/main" id="{162E24EF-A44E-B8AA-8645-9EC4342D0285}"/>
                  </a:ext>
                </a:extLst>
              </p:cNvPr>
              <p:cNvPicPr/>
              <p:nvPr/>
            </p:nvPicPr>
            <p:blipFill>
              <a:blip r:embed="rId5"/>
              <a:stretch>
                <a:fillRect/>
              </a:stretch>
            </p:blipFill>
            <p:spPr>
              <a:xfrm>
                <a:off x="7437493" y="2278418"/>
                <a:ext cx="1513440" cy="783360"/>
              </a:xfrm>
              <a:prstGeom prst="rect">
                <a:avLst/>
              </a:prstGeom>
            </p:spPr>
          </p:pic>
        </mc:Fallback>
      </mc:AlternateContent>
    </p:spTree>
    <p:extLst>
      <p:ext uri="{BB962C8B-B14F-4D97-AF65-F5344CB8AC3E}">
        <p14:creationId xmlns:p14="http://schemas.microsoft.com/office/powerpoint/2010/main" val="37692588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skärmbild, text, Graf, linje&#10;&#10;AI-genererat innehåll kan vara felaktigt.">
            <a:extLst>
              <a:ext uri="{FF2B5EF4-FFF2-40B4-BE49-F238E27FC236}">
                <a16:creationId xmlns:a16="http://schemas.microsoft.com/office/drawing/2014/main" id="{52CBEB47-40EE-9AFE-583B-AC934BA1C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0210"/>
            <a:ext cx="9906000" cy="3497580"/>
          </a:xfrm>
          <a:prstGeom prst="rect">
            <a:avLst/>
          </a:prstGeom>
        </p:spPr>
      </p:pic>
      <p:sp>
        <p:nvSpPr>
          <p:cNvPr id="16" name="textruta 15">
            <a:extLst>
              <a:ext uri="{FF2B5EF4-FFF2-40B4-BE49-F238E27FC236}">
                <a16:creationId xmlns:a16="http://schemas.microsoft.com/office/drawing/2014/main" id="{0A79D1B7-13AF-65B2-6F89-48AC8A299F9D}"/>
              </a:ext>
            </a:extLst>
          </p:cNvPr>
          <p:cNvSpPr txBox="1"/>
          <p:nvPr/>
        </p:nvSpPr>
        <p:spPr>
          <a:xfrm>
            <a:off x="552385" y="986178"/>
            <a:ext cx="5277407" cy="415498"/>
          </a:xfrm>
          <a:prstGeom prst="rect">
            <a:avLst/>
          </a:prstGeom>
          <a:noFill/>
        </p:spPr>
        <p:txBody>
          <a:bodyPr wrap="none" rtlCol="0">
            <a:spAutoFit/>
          </a:bodyPr>
          <a:lstStyle/>
          <a:p>
            <a:r>
              <a:rPr lang="sv-SE" sz="2100" b="1" dirty="0">
                <a:solidFill>
                  <a:srgbClr val="303030"/>
                </a:solidFill>
                <a:latin typeface="verdana"/>
                <a:cs typeface="Arial"/>
                <a:sym typeface="Wingdings"/>
              </a:rPr>
              <a:t>Jämförelse</a:t>
            </a:r>
            <a:r>
              <a:rPr lang="sv-SE" sz="2100" b="1" dirty="0">
                <a:solidFill>
                  <a:srgbClr val="303030"/>
                </a:solidFill>
                <a:latin typeface="verdana"/>
                <a:cs typeface="Arial"/>
              </a:rPr>
              <a:t> med andra kommuner</a:t>
            </a:r>
          </a:p>
        </p:txBody>
      </p:sp>
    </p:spTree>
    <p:extLst>
      <p:ext uri="{BB962C8B-B14F-4D97-AF65-F5344CB8AC3E}">
        <p14:creationId xmlns:p14="http://schemas.microsoft.com/office/powerpoint/2010/main" val="2070627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r>
              <a:rPr sz="2100" b="1" dirty="0">
                <a:solidFill>
                  <a:srgbClr val="303030"/>
                </a:solidFill>
                <a:latin typeface="verdana"/>
              </a:rPr>
              <a:t>HME - Motivation</a:t>
            </a:r>
          </a:p>
        </p:txBody>
      </p:sp>
      <p:sp>
        <p:nvSpPr>
          <p:cNvPr id="3" name="New shape"/>
          <p:cNvSpPr/>
          <p:nvPr/>
        </p:nvSpPr>
        <p:spPr>
          <a:xfrm>
            <a:off x="319088" y="1435100"/>
            <a:ext cx="9267825" cy="462915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r>
              <a:rPr sz="2100" b="1">
                <a:solidFill>
                  <a:srgbClr val="303030"/>
                </a:solidFill>
                <a:latin typeface="verdana"/>
              </a:rPr>
              <a:t>HME - Ledarskap</a:t>
            </a:r>
          </a:p>
        </p:txBody>
      </p:sp>
      <p:sp>
        <p:nvSpPr>
          <p:cNvPr id="3" name="New shape"/>
          <p:cNvSpPr/>
          <p:nvPr/>
        </p:nvSpPr>
        <p:spPr>
          <a:xfrm>
            <a:off x="319088" y="1435100"/>
            <a:ext cx="9267825" cy="462915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r>
              <a:rPr sz="2100" b="1">
                <a:solidFill>
                  <a:srgbClr val="303030"/>
                </a:solidFill>
                <a:latin typeface="verdana"/>
              </a:rPr>
              <a:t>HME - Styrning</a:t>
            </a:r>
          </a:p>
        </p:txBody>
      </p:sp>
      <p:sp>
        <p:nvSpPr>
          <p:cNvPr id="3" name="New shape"/>
          <p:cNvSpPr/>
          <p:nvPr/>
        </p:nvSpPr>
        <p:spPr>
          <a:xfrm>
            <a:off x="319088" y="1435100"/>
            <a:ext cx="9267825" cy="462915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ktangel: rundade hörn 53">
            <a:extLst>
              <a:ext uri="{FF2B5EF4-FFF2-40B4-BE49-F238E27FC236}">
                <a16:creationId xmlns:a16="http://schemas.microsoft.com/office/drawing/2014/main" id="{C59DACFD-4143-4846-1A4C-D0CED28B25C0}"/>
              </a:ext>
            </a:extLst>
          </p:cNvPr>
          <p:cNvSpPr/>
          <p:nvPr/>
        </p:nvSpPr>
        <p:spPr>
          <a:xfrm>
            <a:off x="4073647" y="4959942"/>
            <a:ext cx="5615521" cy="1200584"/>
          </a:xfrm>
          <a:prstGeom prst="roundRect">
            <a:avLst>
              <a:gd name="adj" fmla="val 20938"/>
            </a:avLst>
          </a:prstGeom>
          <a:solidFill>
            <a:srgbClr val="F1EEEB"/>
          </a:solidFill>
          <a:ln>
            <a:solidFill>
              <a:srgbClr val="F3F3F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lang="sv-SE"/>
          </a:p>
        </p:txBody>
      </p:sp>
      <p:sp>
        <p:nvSpPr>
          <p:cNvPr id="53" name="Rektangel: rundade hörn 52">
            <a:extLst>
              <a:ext uri="{FF2B5EF4-FFF2-40B4-BE49-F238E27FC236}">
                <a16:creationId xmlns:a16="http://schemas.microsoft.com/office/drawing/2014/main" id="{24CDA288-8EE3-A4F2-9563-75A0364B5775}"/>
              </a:ext>
            </a:extLst>
          </p:cNvPr>
          <p:cNvSpPr/>
          <p:nvPr/>
        </p:nvSpPr>
        <p:spPr>
          <a:xfrm>
            <a:off x="4034167" y="3132613"/>
            <a:ext cx="5615521" cy="1629921"/>
          </a:xfrm>
          <a:prstGeom prst="roundRect">
            <a:avLst>
              <a:gd name="adj" fmla="val 20938"/>
            </a:avLst>
          </a:prstGeom>
          <a:solidFill>
            <a:srgbClr val="F1EEEB"/>
          </a:solidFill>
          <a:ln>
            <a:solidFill>
              <a:srgbClr val="F3F3F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lang="sv-SE"/>
          </a:p>
        </p:txBody>
      </p:sp>
      <p:sp>
        <p:nvSpPr>
          <p:cNvPr id="51" name="Rektangel: rundade hörn 50">
            <a:extLst>
              <a:ext uri="{FF2B5EF4-FFF2-40B4-BE49-F238E27FC236}">
                <a16:creationId xmlns:a16="http://schemas.microsoft.com/office/drawing/2014/main" id="{1907453A-1F23-35B0-45D2-AB2CFA494EAD}"/>
              </a:ext>
            </a:extLst>
          </p:cNvPr>
          <p:cNvSpPr/>
          <p:nvPr/>
        </p:nvSpPr>
        <p:spPr>
          <a:xfrm>
            <a:off x="4034167" y="1645487"/>
            <a:ext cx="5615521" cy="1292358"/>
          </a:xfrm>
          <a:prstGeom prst="roundRect">
            <a:avLst>
              <a:gd name="adj" fmla="val 20938"/>
            </a:avLst>
          </a:prstGeom>
          <a:solidFill>
            <a:srgbClr val="F1EEEB"/>
          </a:solidFill>
          <a:ln>
            <a:solidFill>
              <a:srgbClr val="F3F3F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a:endParaRPr lang="sv-SE"/>
          </a:p>
        </p:txBody>
      </p:sp>
      <p:pic>
        <p:nvPicPr>
          <p:cNvPr id="5" name="Picture 4">
            <a:extLst>
              <a:ext uri="{FF2B5EF4-FFF2-40B4-BE49-F238E27FC236}">
                <a16:creationId xmlns:a16="http://schemas.microsoft.com/office/drawing/2014/main" id="{55EE1FF5-5826-CC09-D2F0-A08AE0B4790E}"/>
              </a:ext>
            </a:extLst>
          </p:cNvPr>
          <p:cNvPicPr>
            <a:picLocks noChangeAspect="1" noChangeArrowheads="1"/>
          </p:cNvPicPr>
          <p:nvPr/>
        </p:nvPicPr>
        <p:blipFill>
          <a:blip r:embed="rId2">
            <a:alphaModFix amt="50000"/>
            <a:extLst>
              <a:ext uri="{28A0092B-C50C-407E-A947-70E740481C1C}">
                <a14:useLocalDpi xmlns:a14="http://schemas.microsoft.com/office/drawing/2010/main"/>
              </a:ext>
            </a:extLst>
          </a:blip>
          <a:stretch>
            <a:fillRect/>
          </a:stretch>
        </p:blipFill>
        <p:spPr bwMode="auto">
          <a:xfrm>
            <a:off x="0" y="0"/>
            <a:ext cx="37563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Bildobjekt 8" descr="En bild som visar rita, Grafik, cirkel, clipart&#10;&#10;AI-genererat innehåll kan vara felaktigt.">
            <a:extLst>
              <a:ext uri="{FF2B5EF4-FFF2-40B4-BE49-F238E27FC236}">
                <a16:creationId xmlns:a16="http://schemas.microsoft.com/office/drawing/2014/main" id="{4938F88D-7D96-0C45-DD9F-D04F3DB3DE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52" b="98333" l="23177" r="74844">
                        <a14:foregroundMark x1="39635" y1="14537" x2="39635" y2="14537"/>
                        <a14:foregroundMark x1="39635" y1="14537" x2="36146" y2="18519"/>
                        <a14:foregroundMark x1="35833" y1="18889" x2="32500" y2="25370"/>
                        <a14:foregroundMark x1="31979" y1="26481" x2="27760" y2="45278"/>
                        <a14:foregroundMark x1="27760" y1="49722" x2="28438" y2="63889"/>
                        <a14:foregroundMark x1="28438" y1="63889" x2="30833" y2="71574"/>
                        <a14:foregroundMark x1="31667" y1="73611" x2="38802" y2="85185"/>
                        <a14:foregroundMark x1="40781" y1="13611" x2="52917" y2="9352"/>
                        <a14:foregroundMark x1="54479" y1="9537" x2="63698" y2="13796"/>
                        <a14:foregroundMark x1="63698" y1="13796" x2="65208" y2="15648"/>
                        <a14:foregroundMark x1="65417" y1="16389" x2="69271" y2="25926"/>
                        <a14:foregroundMark x1="69688" y1="21852" x2="71458" y2="31296"/>
                        <a14:foregroundMark x1="58177" y1="8426" x2="58177" y2="8426"/>
                        <a14:foregroundMark x1="53021" y1="7315" x2="53021" y2="7315"/>
                        <a14:foregroundMark x1="49271" y1="7500" x2="49271" y2="7500"/>
                        <a14:foregroundMark x1="50313" y1="6944" x2="42865" y2="11204"/>
                        <a14:foregroundMark x1="40260" y1="29444" x2="40260" y2="29444"/>
                        <a14:foregroundMark x1="58802" y1="19259" x2="49531" y2="22685"/>
                        <a14:foregroundMark x1="49531" y1="22685" x2="39635" y2="46759"/>
                        <a14:foregroundMark x1="39635" y1="46759" x2="46615" y2="66944"/>
                        <a14:foregroundMark x1="46615" y1="66944" x2="60521" y2="59537"/>
                        <a14:foregroundMark x1="60521" y1="59537" x2="61094" y2="28611"/>
                        <a14:foregroundMark x1="61094" y1="28611" x2="57552" y2="20185"/>
                        <a14:foregroundMark x1="67917" y1="33889" x2="56198" y2="37685"/>
                        <a14:foregroundMark x1="56198" y1="37685" x2="40781" y2="62037"/>
                        <a14:foregroundMark x1="40781" y1="62037" x2="39740" y2="75463"/>
                        <a14:foregroundMark x1="51979" y1="60741" x2="61927" y2="73241"/>
                        <a14:foregroundMark x1="65625" y1="84074" x2="62083" y2="59815"/>
                        <a14:foregroundMark x1="62083" y1="59815" x2="47500" y2="23704"/>
                        <a14:foregroundMark x1="48854" y1="27778" x2="48854" y2="27778"/>
                        <a14:foregroundMark x1="48854" y1="42130" x2="48854" y2="42130"/>
                        <a14:foregroundMark x1="54167" y1="31111" x2="54167" y2="31111"/>
                        <a14:foregroundMark x1="48438" y1="35648" x2="48438" y2="35648"/>
                        <a14:foregroundMark x1="46302" y1="42315" x2="46302" y2="42315"/>
                        <a14:foregroundMark x1="50208" y1="32593" x2="50208" y2="32593"/>
                        <a14:foregroundMark x1="50521" y1="31852" x2="51042" y2="31481"/>
                        <a14:foregroundMark x1="53125" y1="29630" x2="53646" y2="29630"/>
                        <a14:foregroundMark x1="53646" y1="29630" x2="54479" y2="48611"/>
                        <a14:foregroundMark x1="54479" y1="48611" x2="52708" y2="62222"/>
                        <a14:foregroundMark x1="55417" y1="26852" x2="47917" y2="34167"/>
                        <a14:foregroundMark x1="47917" y1="34167" x2="44115" y2="64259"/>
                        <a14:foregroundMark x1="44115" y1="64259" x2="51979" y2="69722"/>
                        <a14:foregroundMark x1="55104" y1="28333" x2="43958" y2="31944"/>
                        <a14:foregroundMark x1="43958" y1="31944" x2="42760" y2="65556"/>
                        <a14:foregroundMark x1="42760" y1="65556" x2="59010" y2="59444"/>
                        <a14:foregroundMark x1="59010" y1="59444" x2="58073" y2="36111"/>
                        <a14:foregroundMark x1="58073" y1="36111" x2="48229" y2="29444"/>
                        <a14:foregroundMark x1="59115" y1="24259" x2="45260" y2="23796"/>
                        <a14:foregroundMark x1="45260" y1="23796" x2="37292" y2="54630"/>
                        <a14:foregroundMark x1="37292" y1="54630" x2="52812" y2="60833"/>
                        <a14:foregroundMark x1="52812" y1="60833" x2="60885" y2="31019"/>
                        <a14:foregroundMark x1="60885" y1="31019" x2="57969" y2="23889"/>
                        <a14:foregroundMark x1="55104" y1="11574" x2="37500" y2="17593"/>
                        <a14:foregroundMark x1="37500" y1="17593" x2="32969" y2="23981"/>
                        <a14:foregroundMark x1="32969" y1="23981" x2="28125" y2="52500"/>
                        <a14:foregroundMark x1="28125" y1="52500" x2="30469" y2="67037"/>
                        <a14:foregroundMark x1="30469" y1="67037" x2="35573" y2="78333"/>
                        <a14:foregroundMark x1="35573" y1="78333" x2="44115" y2="86852"/>
                        <a14:foregroundMark x1="44115" y1="86852" x2="55365" y2="88519"/>
                        <a14:foregroundMark x1="55365" y1="88519" x2="65365" y2="86481"/>
                        <a14:foregroundMark x1="65365" y1="86481" x2="70000" y2="74722"/>
                        <a14:foregroundMark x1="70000" y1="74722" x2="74063" y2="44074"/>
                        <a14:foregroundMark x1="74063" y1="44074" x2="71198" y2="27870"/>
                        <a14:foregroundMark x1="71198" y1="27870" x2="63490" y2="16574"/>
                        <a14:foregroundMark x1="63490" y1="16574" x2="54792" y2="11389"/>
                        <a14:foregroundMark x1="43177" y1="88889" x2="43177" y2="88889"/>
                        <a14:foregroundMark x1="44531" y1="89444" x2="51510" y2="92593"/>
                        <a14:foregroundMark x1="51510" y1="92593" x2="59062" y2="90741"/>
                        <a14:foregroundMark x1="59062" y1="90741" x2="61406" y2="88889"/>
                        <a14:foregroundMark x1="46875" y1="93148" x2="55625" y2="93148"/>
                        <a14:foregroundMark x1="71563" y1="69907" x2="71458" y2="74722"/>
                        <a14:foregroundMark x1="71458" y1="68426" x2="72813" y2="65741"/>
                        <a14:foregroundMark x1="74844" y1="43611" x2="74531" y2="61111"/>
                        <a14:foregroundMark x1="29896" y1="88704" x2="29896" y2="88704"/>
                        <a14:foregroundMark x1="30000" y1="85370" x2="30417" y2="86296"/>
                        <a14:foregroundMark x1="30417" y1="85556" x2="29896" y2="85370"/>
                        <a14:foregroundMark x1="29896" y1="86111" x2="29896" y2="86111"/>
                        <a14:foregroundMark x1="30938" y1="87778" x2="30938" y2="87778"/>
                        <a14:foregroundMark x1="30104" y1="90556" x2="30104" y2="90556"/>
                        <a14:foregroundMark x1="29375" y1="92222" x2="29375" y2="92222"/>
                        <a14:foregroundMark x1="28854" y1="88333" x2="28854" y2="88333"/>
                        <a14:foregroundMark x1="30521" y1="83889" x2="32292" y2="88148"/>
                        <a14:foregroundMark x1="25365" y1="95556" x2="23177" y2="98333"/>
                        <a14:foregroundMark x1="23490" y1="93519" x2="25365" y2="97778"/>
                      </a14:backgroundRemoval>
                    </a14:imgEffect>
                  </a14:imgLayer>
                </a14:imgProps>
              </a:ext>
              <a:ext uri="{28A0092B-C50C-407E-A947-70E740481C1C}">
                <a14:useLocalDpi xmlns:a14="http://schemas.microsoft.com/office/drawing/2010/main" val="0"/>
              </a:ext>
            </a:extLst>
          </a:blip>
          <a:srcRect l="23924" r="28136"/>
          <a:stretch>
            <a:fillRect/>
          </a:stretch>
        </p:blipFill>
        <p:spPr>
          <a:xfrm>
            <a:off x="-1" y="2210461"/>
            <a:ext cx="3756376" cy="4407489"/>
          </a:xfrm>
          <a:prstGeom prst="rect">
            <a:avLst/>
          </a:prstGeom>
        </p:spPr>
      </p:pic>
      <p:sp>
        <p:nvSpPr>
          <p:cNvPr id="40" name="Rektangel 39">
            <a:extLst>
              <a:ext uri="{FF2B5EF4-FFF2-40B4-BE49-F238E27FC236}">
                <a16:creationId xmlns:a16="http://schemas.microsoft.com/office/drawing/2014/main" id="{6A922156-5978-4305-8F99-2FFA0055816F}"/>
              </a:ext>
            </a:extLst>
          </p:cNvPr>
          <p:cNvSpPr/>
          <p:nvPr/>
        </p:nvSpPr>
        <p:spPr>
          <a:xfrm>
            <a:off x="4422141" y="6544886"/>
            <a:ext cx="3482043" cy="246221"/>
          </a:xfrm>
          <a:prstGeom prst="rect">
            <a:avLst/>
          </a:prstGeom>
        </p:spPr>
        <p:txBody>
          <a:bodyPr wrap="non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000">
                <a:solidFill>
                  <a:schemeClr val="tx1">
                    <a:lumMod val="65000"/>
                    <a:lumOff val="35000"/>
                  </a:schemeClr>
                </a:solidFill>
              </a:rPr>
              <a:t>Powered by Entergate - All rights reserved - info@entergate.se </a:t>
            </a:r>
          </a:p>
        </p:txBody>
      </p:sp>
      <p:pic>
        <p:nvPicPr>
          <p:cNvPr id="15" name="Bildobjekt 14" descr="En bild som visar ritning&#10;&#10;Automatiskt genererad beskrivning">
            <a:extLst>
              <a:ext uri="{FF2B5EF4-FFF2-40B4-BE49-F238E27FC236}">
                <a16:creationId xmlns:a16="http://schemas.microsoft.com/office/drawing/2014/main" id="{F4CEB5FE-5437-7F12-537F-2C77C7C12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pic>
        <p:nvPicPr>
          <p:cNvPr id="10" name="Bildobjekt 9">
            <a:extLst>
              <a:ext uri="{FF2B5EF4-FFF2-40B4-BE49-F238E27FC236}">
                <a16:creationId xmlns:a16="http://schemas.microsoft.com/office/drawing/2014/main" id="{54710E3E-5089-1D55-B4E4-6DDBF1369F1A}"/>
              </a:ext>
            </a:extLst>
          </p:cNvPr>
          <p:cNvPicPr>
            <a:picLocks noChangeAspect="1"/>
          </p:cNvPicPr>
          <p:nvPr/>
        </p:nvPicPr>
        <p:blipFill>
          <a:blip r:embed="rId6"/>
          <a:stretch>
            <a:fillRect/>
          </a:stretch>
        </p:blipFill>
        <p:spPr>
          <a:xfrm>
            <a:off x="2508435" y="-264626"/>
            <a:ext cx="1156173" cy="2223908"/>
          </a:xfrm>
          <a:prstGeom prst="rect">
            <a:avLst/>
          </a:prstGeom>
        </p:spPr>
      </p:pic>
      <p:pic>
        <p:nvPicPr>
          <p:cNvPr id="8" name="Bildobjekt 7" descr="En bild som visar skärmbild, Grafik, grafisk design, logotyp&#10;&#10;Automatiskt genererad beskrivning">
            <a:extLst>
              <a:ext uri="{FF2B5EF4-FFF2-40B4-BE49-F238E27FC236}">
                <a16:creationId xmlns:a16="http://schemas.microsoft.com/office/drawing/2014/main" id="{D1BBAC1F-39A2-8D88-4BA7-3D07A2908F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14" name="TextBox 12">
            <a:extLst>
              <a:ext uri="{FF2B5EF4-FFF2-40B4-BE49-F238E27FC236}">
                <a16:creationId xmlns:a16="http://schemas.microsoft.com/office/drawing/2014/main" id="{AB7BC773-7E46-F63A-CCE6-B0633D1BDDFA}"/>
              </a:ext>
            </a:extLst>
          </p:cNvPr>
          <p:cNvSpPr txBox="1"/>
          <p:nvPr/>
        </p:nvSpPr>
        <p:spPr>
          <a:xfrm>
            <a:off x="4034167" y="229866"/>
            <a:ext cx="5871833" cy="492443"/>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2600" b="1" err="1">
                <a:solidFill>
                  <a:schemeClr val="tx1">
                    <a:lumMod val="75000"/>
                    <a:lumOff val="25000"/>
                  </a:schemeClr>
                </a:solidFill>
                <a:latin typeface="Verdana" panose="020B0604030504040204" pitchFamily="34" charset="0"/>
                <a:ea typeface="Verdana" panose="020B0604030504040204" pitchFamily="34" charset="0"/>
                <a:cs typeface="Arial" pitchFamily="34" charset="0"/>
              </a:rPr>
              <a:t>Arbeta vidare med resultatet</a:t>
            </a:r>
          </a:p>
        </p:txBody>
      </p:sp>
      <p:sp>
        <p:nvSpPr>
          <p:cNvPr id="16" name="textruta 15">
            <a:extLst>
              <a:ext uri="{FF2B5EF4-FFF2-40B4-BE49-F238E27FC236}">
                <a16:creationId xmlns:a16="http://schemas.microsoft.com/office/drawing/2014/main" id="{FF3E6325-24E7-CEA1-293C-33FC1B0BEFCA}"/>
              </a:ext>
            </a:extLst>
          </p:cNvPr>
          <p:cNvSpPr txBox="1"/>
          <p:nvPr/>
        </p:nvSpPr>
        <p:spPr>
          <a:xfrm>
            <a:off x="4015618" y="697474"/>
            <a:ext cx="5731581" cy="692497"/>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sv-SE" sz="1300">
                <a:latin typeface="+mj-lt"/>
                <a:cs typeface="Arial" pitchFamily="34" charset="0"/>
              </a:rPr>
              <a:t>Resultatet ska följas upp på din arbetsplats, så att ni tillsammans utvecklar det som fungerar bra och förbättrar det som fungerar mindre bra. Tänk på att resultatet ska vara ett diskussionsunderlag och beskriver nuläget då enkäten besvarades.</a:t>
            </a:r>
          </a:p>
        </p:txBody>
      </p:sp>
      <p:pic>
        <p:nvPicPr>
          <p:cNvPr id="38" name="Bildobjekt 37">
            <a:extLst>
              <a:ext uri="{FF2B5EF4-FFF2-40B4-BE49-F238E27FC236}">
                <a16:creationId xmlns:a16="http://schemas.microsoft.com/office/drawing/2014/main" id="{DCB54B95-B6F8-5899-1396-8C7A3D40D27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89786" y="1507155"/>
            <a:ext cx="1581350" cy="1552174"/>
          </a:xfrm>
          <a:prstGeom prst="rect">
            <a:avLst/>
          </a:prstGeom>
        </p:spPr>
      </p:pic>
      <p:sp>
        <p:nvSpPr>
          <p:cNvPr id="39" name="TextBox 14">
            <a:extLst>
              <a:ext uri="{FF2B5EF4-FFF2-40B4-BE49-F238E27FC236}">
                <a16:creationId xmlns:a16="http://schemas.microsoft.com/office/drawing/2014/main" id="{3824BE52-AE2D-3CEF-42C9-92452F7D60A0}"/>
              </a:ext>
            </a:extLst>
          </p:cNvPr>
          <p:cNvSpPr txBox="1"/>
          <p:nvPr/>
        </p:nvSpPr>
        <p:spPr>
          <a:xfrm>
            <a:off x="3960219" y="1798541"/>
            <a:ext cx="622286" cy="830997"/>
          </a:xfrm>
          <a:prstGeom prst="rect">
            <a:avLst/>
          </a:prstGeom>
          <a:noFill/>
        </p:spPr>
        <p:txBody>
          <a:bodyPr wrap="none" rtlCol="0" anchor="b" anchorCtr="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4800" b="1">
                <a:solidFill>
                  <a:srgbClr val="0060A9"/>
                </a:solidFill>
                <a:latin typeface="Verdana" panose="020B0604030504040204" pitchFamily="34" charset="0"/>
                <a:ea typeface="Verdana" panose="020B0604030504040204" pitchFamily="34" charset="0"/>
                <a:cs typeface="Arial" pitchFamily="34" charset="0"/>
              </a:rPr>
              <a:t>1</a:t>
            </a:r>
          </a:p>
        </p:txBody>
      </p:sp>
      <p:pic>
        <p:nvPicPr>
          <p:cNvPr id="41" name="Bildobjekt 40">
            <a:extLst>
              <a:ext uri="{FF2B5EF4-FFF2-40B4-BE49-F238E27FC236}">
                <a16:creationId xmlns:a16="http://schemas.microsoft.com/office/drawing/2014/main" id="{887C7A51-4F98-5D05-3AE0-A0A4F4E7D03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89786" y="3194288"/>
            <a:ext cx="1581350" cy="1552174"/>
          </a:xfrm>
          <a:prstGeom prst="rect">
            <a:avLst/>
          </a:prstGeom>
        </p:spPr>
      </p:pic>
      <p:sp>
        <p:nvSpPr>
          <p:cNvPr id="42" name="TextBox 14">
            <a:extLst>
              <a:ext uri="{FF2B5EF4-FFF2-40B4-BE49-F238E27FC236}">
                <a16:creationId xmlns:a16="http://schemas.microsoft.com/office/drawing/2014/main" id="{5C2BA8E9-49B3-BFD1-1D74-8C252D21BEDC}"/>
              </a:ext>
            </a:extLst>
          </p:cNvPr>
          <p:cNvSpPr txBox="1"/>
          <p:nvPr/>
        </p:nvSpPr>
        <p:spPr>
          <a:xfrm>
            <a:off x="3960219" y="3491782"/>
            <a:ext cx="622286" cy="830997"/>
          </a:xfrm>
          <a:prstGeom prst="rect">
            <a:avLst/>
          </a:prstGeom>
          <a:noFill/>
        </p:spPr>
        <p:txBody>
          <a:bodyPr wrap="none" rtlCol="0" anchor="b" anchorCtr="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4800" b="1">
                <a:solidFill>
                  <a:srgbClr val="0060A9"/>
                </a:solidFill>
                <a:latin typeface="Verdana" panose="020B0604030504040204" pitchFamily="34" charset="0"/>
                <a:ea typeface="Verdana" panose="020B0604030504040204" pitchFamily="34" charset="0"/>
                <a:cs typeface="Arial" pitchFamily="34" charset="0"/>
              </a:rPr>
              <a:t>2</a:t>
            </a:r>
          </a:p>
        </p:txBody>
      </p:sp>
      <p:pic>
        <p:nvPicPr>
          <p:cNvPr id="43" name="Bildobjekt 42">
            <a:extLst>
              <a:ext uri="{FF2B5EF4-FFF2-40B4-BE49-F238E27FC236}">
                <a16:creationId xmlns:a16="http://schemas.microsoft.com/office/drawing/2014/main" id="{26476802-8475-8AC1-730F-E88351A0037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89786" y="4830034"/>
            <a:ext cx="1581350" cy="1552174"/>
          </a:xfrm>
          <a:prstGeom prst="rect">
            <a:avLst/>
          </a:prstGeom>
        </p:spPr>
      </p:pic>
      <p:sp>
        <p:nvSpPr>
          <p:cNvPr id="44" name="TextBox 14">
            <a:extLst>
              <a:ext uri="{FF2B5EF4-FFF2-40B4-BE49-F238E27FC236}">
                <a16:creationId xmlns:a16="http://schemas.microsoft.com/office/drawing/2014/main" id="{ACFA3179-365E-A01F-0B10-4CE3EDA601F6}"/>
              </a:ext>
            </a:extLst>
          </p:cNvPr>
          <p:cNvSpPr txBox="1"/>
          <p:nvPr/>
        </p:nvSpPr>
        <p:spPr>
          <a:xfrm>
            <a:off x="3960219" y="5149973"/>
            <a:ext cx="622286" cy="830997"/>
          </a:xfrm>
          <a:prstGeom prst="rect">
            <a:avLst/>
          </a:prstGeom>
          <a:noFill/>
        </p:spPr>
        <p:txBody>
          <a:bodyPr wrap="none" rtlCol="0" anchor="b" anchorCtr="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4800" b="1">
                <a:solidFill>
                  <a:srgbClr val="0060A9"/>
                </a:solidFill>
                <a:latin typeface="Verdana" panose="020B0604030504040204" pitchFamily="34" charset="0"/>
                <a:ea typeface="Verdana" panose="020B0604030504040204" pitchFamily="34" charset="0"/>
                <a:cs typeface="Arial" pitchFamily="34" charset="0"/>
              </a:rPr>
              <a:t>3</a:t>
            </a:r>
          </a:p>
        </p:txBody>
      </p:sp>
      <p:sp>
        <p:nvSpPr>
          <p:cNvPr id="45" name="TextBox 14">
            <a:extLst>
              <a:ext uri="{FF2B5EF4-FFF2-40B4-BE49-F238E27FC236}">
                <a16:creationId xmlns:a16="http://schemas.microsoft.com/office/drawing/2014/main" id="{F719DE36-3EBB-E412-1FD1-2DCA20A9DDA4}"/>
              </a:ext>
            </a:extLst>
          </p:cNvPr>
          <p:cNvSpPr txBox="1"/>
          <p:nvPr/>
        </p:nvSpPr>
        <p:spPr>
          <a:xfrm>
            <a:off x="5115454" y="1789191"/>
            <a:ext cx="1773242" cy="307777"/>
          </a:xfrm>
          <a:prstGeom prst="rect">
            <a:avLst/>
          </a:prstGeom>
          <a:noFill/>
        </p:spPr>
        <p:txBody>
          <a:bodyPr wrap="none" rtlCol="0" anchor="b" anchorCtr="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400" b="1">
                <a:solidFill>
                  <a:schemeClr val="tx1">
                    <a:lumMod val="75000"/>
                    <a:lumOff val="25000"/>
                  </a:schemeClr>
                </a:solidFill>
                <a:latin typeface="Verdana" panose="020B0604030504040204" pitchFamily="34" charset="0"/>
                <a:ea typeface="Verdana" panose="020B0604030504040204" pitchFamily="34" charset="0"/>
                <a:cs typeface="Arial" pitchFamily="34" charset="0"/>
              </a:rPr>
              <a:t>ÅTERKOPPLING</a:t>
            </a:r>
          </a:p>
        </p:txBody>
      </p:sp>
      <p:sp>
        <p:nvSpPr>
          <p:cNvPr id="46" name="Subtitle 2">
            <a:extLst>
              <a:ext uri="{FF2B5EF4-FFF2-40B4-BE49-F238E27FC236}">
                <a16:creationId xmlns:a16="http://schemas.microsoft.com/office/drawing/2014/main" id="{D90958F3-DD96-EFC8-44E4-58041D73486A}"/>
              </a:ext>
            </a:extLst>
          </p:cNvPr>
          <p:cNvSpPr txBox="1"/>
          <p:nvPr/>
        </p:nvSpPr>
        <p:spPr>
          <a:xfrm>
            <a:off x="5115454" y="2072796"/>
            <a:ext cx="4379597" cy="739879"/>
          </a:xfrm>
          <a:prstGeom prst="rect">
            <a:avLst/>
          </a:prstGeom>
        </p:spPr>
        <p:txBody>
          <a:bodyPr vert="horz" wrap="square" lIns="91440" tIns="45720" rIns="91440" bIns="45720" rtlCol="0" anchor="t">
            <a:spAutoFit/>
          </a:bodyPr>
          <a:lstStyle>
            <a:defPPr>
              <a:defRPr lang="sv-SE"/>
            </a:defPPr>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ct val="100000"/>
              </a:lnSpc>
              <a:buFontTx/>
              <a:buChar char="-"/>
            </a:pPr>
            <a:r>
              <a:rPr lang="sv-SE" sz="1250">
                <a:solidFill>
                  <a:schemeClr val="tx1">
                    <a:lumMod val="85000"/>
                    <a:lumOff val="15000"/>
                  </a:schemeClr>
                </a:solidFill>
                <a:latin typeface="+mj-lt"/>
                <a:ea typeface="Lato Light" panose="020F0502020204030203" pitchFamily="34" charset="0"/>
                <a:cs typeface="Arial" pitchFamily="34" charset="0"/>
              </a:rPr>
              <a:t>Chefen presenterar resultatet för sina medarbetare</a:t>
            </a:r>
          </a:p>
          <a:p>
            <a:pPr marL="285750" indent="-285750" algn="l">
              <a:lnSpc>
                <a:spcPct val="100000"/>
              </a:lnSpc>
              <a:buFontTx/>
              <a:buChar char="-"/>
            </a:pPr>
            <a:r>
              <a:rPr lang="sv-SE" sz="1250">
                <a:solidFill>
                  <a:schemeClr val="tx1">
                    <a:lumMod val="85000"/>
                    <a:lumOff val="15000"/>
                  </a:schemeClr>
                </a:solidFill>
                <a:latin typeface="+mj-lt"/>
                <a:ea typeface="Lato Light" panose="020F0502020204030203" pitchFamily="34" charset="0"/>
                <a:cs typeface="Arial" pitchFamily="34" charset="0"/>
              </a:rPr>
              <a:t>Visa på höga respektive låga värden</a:t>
            </a:r>
          </a:p>
          <a:p>
            <a:pPr marL="285750" indent="-285750" algn="l">
              <a:lnSpc>
                <a:spcPct val="100000"/>
              </a:lnSpc>
              <a:buFontTx/>
              <a:buChar char="-"/>
            </a:pPr>
            <a:r>
              <a:rPr lang="sv-SE" sz="1250">
                <a:solidFill>
                  <a:schemeClr val="tx1">
                    <a:lumMod val="85000"/>
                    <a:lumOff val="15000"/>
                  </a:schemeClr>
                </a:solidFill>
                <a:latin typeface="+mj-lt"/>
                <a:ea typeface="Lato Light" panose="020F0502020204030203" pitchFamily="34" charset="0"/>
                <a:cs typeface="Arial" pitchFamily="34" charset="0"/>
              </a:rPr>
              <a:t>Öppna upp för diskussion och reflektion </a:t>
            </a:r>
          </a:p>
        </p:txBody>
      </p:sp>
      <p:sp>
        <p:nvSpPr>
          <p:cNvPr id="47" name="TextBox 14">
            <a:extLst>
              <a:ext uri="{FF2B5EF4-FFF2-40B4-BE49-F238E27FC236}">
                <a16:creationId xmlns:a16="http://schemas.microsoft.com/office/drawing/2014/main" id="{21EC8B55-9E3A-6E14-24CA-F7C26B691B0A}"/>
              </a:ext>
            </a:extLst>
          </p:cNvPr>
          <p:cNvSpPr txBox="1"/>
          <p:nvPr/>
        </p:nvSpPr>
        <p:spPr>
          <a:xfrm>
            <a:off x="5115453" y="3224555"/>
            <a:ext cx="1951175" cy="307777"/>
          </a:xfrm>
          <a:prstGeom prst="rect">
            <a:avLst/>
          </a:prstGeom>
          <a:noFill/>
        </p:spPr>
        <p:txBody>
          <a:bodyPr wrap="none" rtlCol="0" anchor="b" anchorCtr="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400" b="1">
                <a:solidFill>
                  <a:schemeClr val="tx1">
                    <a:lumMod val="75000"/>
                    <a:lumOff val="25000"/>
                  </a:schemeClr>
                </a:solidFill>
                <a:latin typeface="Verdana" panose="020B0604030504040204" pitchFamily="34" charset="0"/>
                <a:ea typeface="Verdana" panose="020B0604030504040204" pitchFamily="34" charset="0"/>
                <a:cs typeface="Arial" pitchFamily="34" charset="0"/>
                <a:sym typeface="Wingdings" panose="05000000000000000000" pitchFamily="2" charset="2"/>
              </a:rPr>
              <a:t>HANDLINGSPLAN</a:t>
            </a:r>
            <a:endParaRPr lang="en-US" sz="1400" b="1">
              <a:solidFill>
                <a:schemeClr val="tx1">
                  <a:lumMod val="75000"/>
                  <a:lumOff val="25000"/>
                </a:schemeClr>
              </a:solidFill>
              <a:latin typeface="Verdana" panose="020B0604030504040204" pitchFamily="34" charset="0"/>
              <a:ea typeface="Verdana" panose="020B0604030504040204" pitchFamily="34" charset="0"/>
              <a:cs typeface="Arial" pitchFamily="34" charset="0"/>
            </a:endParaRPr>
          </a:p>
        </p:txBody>
      </p:sp>
      <p:sp>
        <p:nvSpPr>
          <p:cNvPr id="48" name="Subtitle 2">
            <a:extLst>
              <a:ext uri="{FF2B5EF4-FFF2-40B4-BE49-F238E27FC236}">
                <a16:creationId xmlns:a16="http://schemas.microsoft.com/office/drawing/2014/main" id="{4772F158-04AC-3CD7-B1FD-A61A563657CE}"/>
              </a:ext>
            </a:extLst>
          </p:cNvPr>
          <p:cNvSpPr txBox="1"/>
          <p:nvPr/>
        </p:nvSpPr>
        <p:spPr>
          <a:xfrm>
            <a:off x="5115457" y="3516167"/>
            <a:ext cx="4534232" cy="1131079"/>
          </a:xfrm>
          <a:prstGeom prst="rect">
            <a:avLst/>
          </a:prstGeom>
        </p:spPr>
        <p:txBody>
          <a:bodyPr vert="horz" wrap="square" lIns="91440" tIns="45720" rIns="91440" bIns="45720" rtlCol="0" anchor="t">
            <a:spAutoFit/>
          </a:bodyPr>
          <a:lstStyle>
            <a:defPPr>
              <a:defRPr lang="sv-SE"/>
            </a:defPPr>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ct val="100000"/>
              </a:lnSpc>
              <a:buFontTx/>
              <a:buChar char="-"/>
            </a:pPr>
            <a:r>
              <a:rPr lang="sv-SE" sz="1250">
                <a:solidFill>
                  <a:schemeClr val="tx1">
                    <a:lumMod val="85000"/>
                    <a:lumOff val="15000"/>
                  </a:schemeClr>
                </a:solidFill>
                <a:latin typeface="+mj-lt"/>
                <a:ea typeface="Lato Light" panose="020F0502020204030203" pitchFamily="34" charset="0"/>
                <a:cs typeface="Arial" pitchFamily="34" charset="0"/>
              </a:rPr>
              <a:t>Välj 2-3 prioriteringsområden som ni ska fokusera på </a:t>
            </a:r>
          </a:p>
          <a:p>
            <a:pPr marL="285750" indent="-285750" algn="l">
              <a:lnSpc>
                <a:spcPct val="100000"/>
              </a:lnSpc>
              <a:buFontTx/>
              <a:buChar char="-"/>
            </a:pPr>
            <a:r>
              <a:rPr lang="sv-SE" sz="1250">
                <a:solidFill>
                  <a:schemeClr val="tx1">
                    <a:lumMod val="85000"/>
                    <a:lumOff val="15000"/>
                  </a:schemeClr>
                </a:solidFill>
                <a:latin typeface="+mj-lt"/>
                <a:ea typeface="Lato Light" panose="020F0502020204030203" pitchFamily="34" charset="0"/>
                <a:cs typeface="Arial" pitchFamily="34" charset="0"/>
              </a:rPr>
              <a:t>Ta fram en åtgärd för varje punkt. </a:t>
            </a:r>
            <a:r>
              <a:rPr lang="sv-SE" sz="1250" i="1">
                <a:solidFill>
                  <a:schemeClr val="tx1">
                    <a:lumMod val="85000"/>
                    <a:lumOff val="15000"/>
                  </a:schemeClr>
                </a:solidFill>
                <a:latin typeface="+mj-lt"/>
                <a:ea typeface="Lato Light" panose="020F0502020204030203" pitchFamily="34" charset="0"/>
                <a:cs typeface="Arial" pitchFamily="34" charset="0"/>
              </a:rPr>
              <a:t>OBSERVERA! Åtgärder ska läggas in i Stratsys under arbetsmiljöområdet ”Medarbetarundersökning” på fliken löpande risker.</a:t>
            </a:r>
          </a:p>
          <a:p>
            <a:pPr marL="285750" indent="-285750" algn="l">
              <a:lnSpc>
                <a:spcPct val="100000"/>
              </a:lnSpc>
              <a:buFontTx/>
              <a:buChar char="-"/>
            </a:pPr>
            <a:r>
              <a:rPr lang="sv-SE" sz="1250">
                <a:solidFill>
                  <a:schemeClr val="tx1">
                    <a:lumMod val="85000"/>
                    <a:lumOff val="15000"/>
                  </a:schemeClr>
                </a:solidFill>
                <a:latin typeface="+mj-lt"/>
                <a:ea typeface="Lato Light" panose="020F0502020204030203" pitchFamily="34" charset="0"/>
                <a:cs typeface="Arial" pitchFamily="34" charset="0"/>
              </a:rPr>
              <a:t>Vem/vilka ska jobba med varje punkt och när ska det vara klart</a:t>
            </a:r>
          </a:p>
        </p:txBody>
      </p:sp>
      <p:sp>
        <p:nvSpPr>
          <p:cNvPr id="49" name="TextBox 14">
            <a:extLst>
              <a:ext uri="{FF2B5EF4-FFF2-40B4-BE49-F238E27FC236}">
                <a16:creationId xmlns:a16="http://schemas.microsoft.com/office/drawing/2014/main" id="{5D897480-B853-E824-3854-816555E8A18D}"/>
              </a:ext>
            </a:extLst>
          </p:cNvPr>
          <p:cNvSpPr txBox="1"/>
          <p:nvPr/>
        </p:nvSpPr>
        <p:spPr>
          <a:xfrm>
            <a:off x="5115454" y="5108649"/>
            <a:ext cx="2048959" cy="307777"/>
          </a:xfrm>
          <a:prstGeom prst="rect">
            <a:avLst/>
          </a:prstGeom>
          <a:noFill/>
        </p:spPr>
        <p:txBody>
          <a:bodyPr wrap="none" rtlCol="0" anchor="b" anchorCtr="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r>
              <a:rPr lang="en-US" sz="1400" b="1">
                <a:solidFill>
                  <a:schemeClr val="tx1">
                    <a:lumMod val="75000"/>
                    <a:lumOff val="25000"/>
                  </a:schemeClr>
                </a:solidFill>
                <a:latin typeface="Verdana" panose="020B0604030504040204" pitchFamily="34" charset="0"/>
                <a:ea typeface="Verdana" panose="020B0604030504040204" pitchFamily="34" charset="0"/>
                <a:cs typeface="Arial" pitchFamily="34" charset="0"/>
              </a:rPr>
              <a:t>IMPLEMENTERING</a:t>
            </a:r>
          </a:p>
        </p:txBody>
      </p:sp>
      <p:sp>
        <p:nvSpPr>
          <p:cNvPr id="50" name="Subtitle 2">
            <a:extLst>
              <a:ext uri="{FF2B5EF4-FFF2-40B4-BE49-F238E27FC236}">
                <a16:creationId xmlns:a16="http://schemas.microsoft.com/office/drawing/2014/main" id="{B8FD8E46-BAC3-4865-4BBF-9D6ED654DC08}"/>
              </a:ext>
            </a:extLst>
          </p:cNvPr>
          <p:cNvSpPr txBox="1"/>
          <p:nvPr/>
        </p:nvSpPr>
        <p:spPr>
          <a:xfrm>
            <a:off x="5115453" y="5400451"/>
            <a:ext cx="4600838" cy="511051"/>
          </a:xfrm>
          <a:prstGeom prst="rect">
            <a:avLst/>
          </a:prstGeom>
        </p:spPr>
        <p:txBody>
          <a:bodyPr vert="horz" wrap="square" lIns="91440" tIns="45720" rIns="91440" bIns="45720" rtlCol="0" anchor="t">
            <a:spAutoFit/>
          </a:bodyPr>
          <a:lstStyle>
            <a:defPPr>
              <a:defRPr lang="sv-SE"/>
            </a:defPPr>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ct val="100000"/>
              </a:lnSpc>
              <a:buFontTx/>
              <a:buChar char="-"/>
            </a:pPr>
            <a:r>
              <a:rPr lang="sv-SE" sz="1250">
                <a:solidFill>
                  <a:schemeClr val="tx1">
                    <a:lumMod val="85000"/>
                    <a:lumOff val="15000"/>
                  </a:schemeClr>
                </a:solidFill>
                <a:latin typeface="+mj-lt"/>
                <a:ea typeface="Lato Light" panose="020F0502020204030203" pitchFamily="34" charset="0"/>
                <a:cs typeface="Arial" pitchFamily="34" charset="0"/>
              </a:rPr>
              <a:t>Bestäm hur handlingsplanen ska följas upp</a:t>
            </a:r>
          </a:p>
          <a:p>
            <a:pPr marL="285750" indent="-285750" algn="l">
              <a:lnSpc>
                <a:spcPct val="100000"/>
              </a:lnSpc>
              <a:buFontTx/>
              <a:buChar char="-"/>
            </a:pPr>
            <a:r>
              <a:rPr lang="sv-SE" sz="1250">
                <a:solidFill>
                  <a:schemeClr val="tx1">
                    <a:lumMod val="85000"/>
                    <a:lumOff val="15000"/>
                  </a:schemeClr>
                </a:solidFill>
                <a:latin typeface="+mj-lt"/>
                <a:ea typeface="Lato Light" panose="020F0502020204030203" pitchFamily="34" charset="0"/>
                <a:cs typeface="Arial" pitchFamily="34" charset="0"/>
              </a:rPr>
              <a:t>Sätt igång med förbättringsarbetet</a:t>
            </a:r>
          </a:p>
        </p:txBody>
      </p:sp>
    </p:spTree>
    <p:extLst>
      <p:ext uri="{BB962C8B-B14F-4D97-AF65-F5344CB8AC3E}">
        <p14:creationId xmlns:p14="http://schemas.microsoft.com/office/powerpoint/2010/main" val="163671748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A909FCF-E0BA-392B-57D6-087E9728764B}"/>
              </a:ext>
            </a:extLst>
          </p:cNvPr>
          <p:cNvPicPr>
            <a:picLocks noChangeAspect="1" noChangeArrowheads="1"/>
          </p:cNvPicPr>
          <p:nvPr/>
        </p:nvPicPr>
        <p:blipFill>
          <a:blip r:embed="rId2">
            <a:alphaModFix amt="50000"/>
            <a:extLst>
              <a:ext uri="{28A0092B-C50C-407E-A947-70E740481C1C}">
                <a14:useLocalDpi xmlns:a14="http://schemas.microsoft.com/office/drawing/2010/main"/>
              </a:ext>
            </a:extLst>
          </a:blip>
          <a:stretch>
            <a:fillRect/>
          </a:stretch>
        </p:blipFill>
        <p:spPr bwMode="auto">
          <a:xfrm>
            <a:off x="5855334" y="0"/>
            <a:ext cx="40593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Bildobjekt 19">
            <a:extLst>
              <a:ext uri="{FF2B5EF4-FFF2-40B4-BE49-F238E27FC236}">
                <a16:creationId xmlns:a16="http://schemas.microsoft.com/office/drawing/2014/main" id="{DB357E6B-53FA-8F6A-F761-5CC448FF4D2C}"/>
              </a:ext>
            </a:extLst>
          </p:cNvPr>
          <p:cNvPicPr>
            <a:picLocks noChangeAspect="1"/>
          </p:cNvPicPr>
          <p:nvPr/>
        </p:nvPicPr>
        <p:blipFill>
          <a:blip r:embed="rId3"/>
          <a:stretch>
            <a:fillRect/>
          </a:stretch>
        </p:blipFill>
        <p:spPr>
          <a:xfrm>
            <a:off x="8902237" y="-222967"/>
            <a:ext cx="1225402" cy="2298391"/>
          </a:xfrm>
          <a:prstGeom prst="rect">
            <a:avLst/>
          </a:prstGeom>
        </p:spPr>
      </p:pic>
      <p:sp>
        <p:nvSpPr>
          <p:cNvPr id="33" name="Flödesschema: Koppling 32">
            <a:extLst>
              <a:ext uri="{FF2B5EF4-FFF2-40B4-BE49-F238E27FC236}">
                <a16:creationId xmlns:a16="http://schemas.microsoft.com/office/drawing/2014/main" id="{396FCA7E-20BD-4520-9661-E70644E172CF}"/>
              </a:ext>
            </a:extLst>
          </p:cNvPr>
          <p:cNvSpPr/>
          <p:nvPr/>
        </p:nvSpPr>
        <p:spPr>
          <a:xfrm>
            <a:off x="7242074" y="4037453"/>
            <a:ext cx="1318215" cy="1271186"/>
          </a:xfrm>
          <a:prstGeom prst="flowChartConnector">
            <a:avLst/>
          </a:prstGeom>
          <a:solidFill>
            <a:srgbClr val="B1A09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b="1">
              <a:latin typeface="Arial" pitchFamily="34" charset="0"/>
              <a:cs typeface="Arial" pitchFamily="34" charset="0"/>
            </a:endParaRPr>
          </a:p>
        </p:txBody>
      </p:sp>
      <p:sp>
        <p:nvSpPr>
          <p:cNvPr id="34" name="Flödesschema: Koppling 33">
            <a:extLst>
              <a:ext uri="{FF2B5EF4-FFF2-40B4-BE49-F238E27FC236}">
                <a16:creationId xmlns:a16="http://schemas.microsoft.com/office/drawing/2014/main" id="{1F09E914-A98D-49E9-ADF8-8A48098F50CE}"/>
              </a:ext>
            </a:extLst>
          </p:cNvPr>
          <p:cNvSpPr/>
          <p:nvPr/>
        </p:nvSpPr>
        <p:spPr>
          <a:xfrm>
            <a:off x="8548991" y="2791752"/>
            <a:ext cx="1320574" cy="1265443"/>
          </a:xfrm>
          <a:prstGeom prst="flowChartConnector">
            <a:avLst/>
          </a:prstGeom>
          <a:solidFill>
            <a:srgbClr val="F9F9F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b="1">
              <a:latin typeface="Arial" pitchFamily="34" charset="0"/>
              <a:cs typeface="Arial" pitchFamily="34" charset="0"/>
            </a:endParaRPr>
          </a:p>
        </p:txBody>
      </p:sp>
      <p:sp>
        <p:nvSpPr>
          <p:cNvPr id="35" name="Flödesschema: Koppling 34">
            <a:extLst>
              <a:ext uri="{FF2B5EF4-FFF2-40B4-BE49-F238E27FC236}">
                <a16:creationId xmlns:a16="http://schemas.microsoft.com/office/drawing/2014/main" id="{A81E6808-BC6B-458E-BA32-D9404C74C866}"/>
              </a:ext>
            </a:extLst>
          </p:cNvPr>
          <p:cNvSpPr/>
          <p:nvPr/>
        </p:nvSpPr>
        <p:spPr>
          <a:xfrm>
            <a:off x="7197837" y="1381453"/>
            <a:ext cx="1332708" cy="1267766"/>
          </a:xfrm>
          <a:prstGeom prst="flowChartConnector">
            <a:avLst/>
          </a:prstGeom>
          <a:solidFill>
            <a:srgbClr val="B1A09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b="1">
              <a:latin typeface="Arial" pitchFamily="34" charset="0"/>
              <a:cs typeface="Arial" pitchFamily="34" charset="0"/>
            </a:endParaRPr>
          </a:p>
        </p:txBody>
      </p:sp>
      <p:sp>
        <p:nvSpPr>
          <p:cNvPr id="36" name="textruta 35">
            <a:extLst>
              <a:ext uri="{FF2B5EF4-FFF2-40B4-BE49-F238E27FC236}">
                <a16:creationId xmlns:a16="http://schemas.microsoft.com/office/drawing/2014/main" id="{5812115E-27FA-4075-9171-D913CC31ECAF}"/>
              </a:ext>
            </a:extLst>
          </p:cNvPr>
          <p:cNvSpPr txBox="1"/>
          <p:nvPr/>
        </p:nvSpPr>
        <p:spPr>
          <a:xfrm>
            <a:off x="7230494" y="1898333"/>
            <a:ext cx="1309054" cy="246221"/>
          </a:xfrm>
          <a:prstGeom prst="rect">
            <a:avLst/>
          </a:prstGeom>
          <a:noFill/>
        </p:spPr>
        <p:txBody>
          <a:bodyPr wrap="square" rtlCol="0">
            <a:spAutoFit/>
          </a:bodyPr>
          <a:lstStyle/>
          <a:p>
            <a:pPr algn="ctr"/>
            <a:r>
              <a:rPr lang="sv-SE" sz="1000" b="1">
                <a:latin typeface="Verdana" panose="020B0604030504040204" pitchFamily="34" charset="0"/>
                <a:ea typeface="Verdana" panose="020B0604030504040204" pitchFamily="34" charset="0"/>
                <a:cs typeface="Arial" pitchFamily="34" charset="0"/>
              </a:rPr>
              <a:t>Motivation</a:t>
            </a:r>
            <a:endParaRPr lang="sv-SE" sz="1000" b="1">
              <a:solidFill>
                <a:schemeClr val="tx1">
                  <a:lumMod val="85000"/>
                  <a:lumOff val="15000"/>
                </a:schemeClr>
              </a:solidFill>
              <a:latin typeface="Verdana" panose="020B0604030504040204" pitchFamily="34" charset="0"/>
              <a:ea typeface="Verdana" panose="020B0604030504040204" pitchFamily="34" charset="0"/>
              <a:cs typeface="Arial" pitchFamily="34" charset="0"/>
            </a:endParaRPr>
          </a:p>
        </p:txBody>
      </p:sp>
      <p:sp>
        <p:nvSpPr>
          <p:cNvPr id="37" name="Flödesschema: Koppling 36">
            <a:extLst>
              <a:ext uri="{FF2B5EF4-FFF2-40B4-BE49-F238E27FC236}">
                <a16:creationId xmlns:a16="http://schemas.microsoft.com/office/drawing/2014/main" id="{CAE04F40-6D8F-453D-9393-A35254E1BC9C}"/>
              </a:ext>
            </a:extLst>
          </p:cNvPr>
          <p:cNvSpPr/>
          <p:nvPr/>
        </p:nvSpPr>
        <p:spPr>
          <a:xfrm>
            <a:off x="8174567" y="1828622"/>
            <a:ext cx="1320574" cy="1267766"/>
          </a:xfrm>
          <a:prstGeom prst="flowChartConnector">
            <a:avLst/>
          </a:prstGeom>
          <a:solidFill>
            <a:srgbClr val="A2C9E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b="1">
              <a:latin typeface="Arial" pitchFamily="34" charset="0"/>
              <a:cs typeface="Arial" pitchFamily="34" charset="0"/>
            </a:endParaRPr>
          </a:p>
        </p:txBody>
      </p:sp>
      <p:sp>
        <p:nvSpPr>
          <p:cNvPr id="38" name="Flödesschema: Koppling 37">
            <a:extLst>
              <a:ext uri="{FF2B5EF4-FFF2-40B4-BE49-F238E27FC236}">
                <a16:creationId xmlns:a16="http://schemas.microsoft.com/office/drawing/2014/main" id="{DD4715DF-3771-4296-8F83-7C03A68E46A1}"/>
              </a:ext>
            </a:extLst>
          </p:cNvPr>
          <p:cNvSpPr/>
          <p:nvPr/>
        </p:nvSpPr>
        <p:spPr>
          <a:xfrm>
            <a:off x="6253881" y="1828799"/>
            <a:ext cx="1320574" cy="1267589"/>
          </a:xfrm>
          <a:prstGeom prst="flowChartConnector">
            <a:avLst/>
          </a:prstGeom>
          <a:solidFill>
            <a:srgbClr val="437DB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b="1">
              <a:latin typeface="Arial" pitchFamily="34" charset="0"/>
              <a:cs typeface="Arial" pitchFamily="34" charset="0"/>
            </a:endParaRPr>
          </a:p>
        </p:txBody>
      </p:sp>
      <p:sp>
        <p:nvSpPr>
          <p:cNvPr id="39" name="Flödesschema: Koppling 38">
            <a:extLst>
              <a:ext uri="{FF2B5EF4-FFF2-40B4-BE49-F238E27FC236}">
                <a16:creationId xmlns:a16="http://schemas.microsoft.com/office/drawing/2014/main" id="{6B87A2AE-6AF9-4FA9-9D45-EFD52E125A95}"/>
              </a:ext>
            </a:extLst>
          </p:cNvPr>
          <p:cNvSpPr/>
          <p:nvPr/>
        </p:nvSpPr>
        <p:spPr>
          <a:xfrm>
            <a:off x="5898448" y="2771392"/>
            <a:ext cx="1320575" cy="1265442"/>
          </a:xfrm>
          <a:prstGeom prst="flowChartConnector">
            <a:avLst/>
          </a:prstGeom>
          <a:solidFill>
            <a:srgbClr val="F9F9F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b="1">
              <a:latin typeface="Arial" pitchFamily="34" charset="0"/>
              <a:cs typeface="Arial" pitchFamily="34" charset="0"/>
            </a:endParaRPr>
          </a:p>
        </p:txBody>
      </p:sp>
      <p:sp>
        <p:nvSpPr>
          <p:cNvPr id="40" name="Flödesschema: Koppling 39">
            <a:extLst>
              <a:ext uri="{FF2B5EF4-FFF2-40B4-BE49-F238E27FC236}">
                <a16:creationId xmlns:a16="http://schemas.microsoft.com/office/drawing/2014/main" id="{A278BA91-AFA4-444E-B749-B7F784AFE887}"/>
              </a:ext>
            </a:extLst>
          </p:cNvPr>
          <p:cNvSpPr/>
          <p:nvPr/>
        </p:nvSpPr>
        <p:spPr>
          <a:xfrm>
            <a:off x="8174565" y="3682396"/>
            <a:ext cx="1320573" cy="1265268"/>
          </a:xfrm>
          <a:prstGeom prst="flowChartConnector">
            <a:avLst/>
          </a:prstGeom>
          <a:solidFill>
            <a:srgbClr val="437DB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b="1">
              <a:latin typeface="Arial" pitchFamily="34" charset="0"/>
              <a:cs typeface="Arial" pitchFamily="34" charset="0"/>
            </a:endParaRPr>
          </a:p>
        </p:txBody>
      </p:sp>
      <p:sp>
        <p:nvSpPr>
          <p:cNvPr id="66" name="Flödesschema: Koppling 65">
            <a:extLst>
              <a:ext uri="{FF2B5EF4-FFF2-40B4-BE49-F238E27FC236}">
                <a16:creationId xmlns:a16="http://schemas.microsoft.com/office/drawing/2014/main" id="{2D822774-BA93-404F-8677-7DE541A8C5A5}"/>
              </a:ext>
            </a:extLst>
          </p:cNvPr>
          <p:cNvSpPr/>
          <p:nvPr/>
        </p:nvSpPr>
        <p:spPr>
          <a:xfrm>
            <a:off x="6272872" y="3678545"/>
            <a:ext cx="1320575" cy="1260558"/>
          </a:xfrm>
          <a:prstGeom prst="flowChartConnector">
            <a:avLst/>
          </a:prstGeom>
          <a:solidFill>
            <a:srgbClr val="A2C9E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b="1">
              <a:latin typeface="Arial" pitchFamily="34" charset="0"/>
              <a:cs typeface="Arial" pitchFamily="34" charset="0"/>
            </a:endParaRPr>
          </a:p>
        </p:txBody>
      </p:sp>
      <p:sp>
        <p:nvSpPr>
          <p:cNvPr id="67" name="textruta 66">
            <a:extLst>
              <a:ext uri="{FF2B5EF4-FFF2-40B4-BE49-F238E27FC236}">
                <a16:creationId xmlns:a16="http://schemas.microsoft.com/office/drawing/2014/main" id="{2AC596AB-0374-4C34-BC42-471DB2F525AA}"/>
              </a:ext>
            </a:extLst>
          </p:cNvPr>
          <p:cNvSpPr txBox="1"/>
          <p:nvPr/>
        </p:nvSpPr>
        <p:spPr>
          <a:xfrm>
            <a:off x="8134600" y="2267829"/>
            <a:ext cx="1421330" cy="400110"/>
          </a:xfrm>
          <a:prstGeom prst="rect">
            <a:avLst/>
          </a:prstGeom>
          <a:noFill/>
        </p:spPr>
        <p:txBody>
          <a:bodyPr wrap="square" rtlCol="0">
            <a:spAutoFit/>
          </a:bodyPr>
          <a:lstStyle/>
          <a:p>
            <a:pPr algn="ctr"/>
            <a:r>
              <a:rPr lang="sv-SE" sz="1000" b="1">
                <a:latin typeface="Verdana" panose="020B0604030504040204" pitchFamily="34" charset="0"/>
                <a:ea typeface="Verdana" panose="020B0604030504040204" pitchFamily="34" charset="0"/>
                <a:cs typeface="Arial" pitchFamily="34" charset="0"/>
              </a:rPr>
              <a:t>Hälsa och</a:t>
            </a:r>
            <a:br>
              <a:rPr lang="sv-SE" sz="1000" b="1">
                <a:latin typeface="Verdana" panose="020B0604030504040204" pitchFamily="34" charset="0"/>
                <a:ea typeface="Verdana" panose="020B0604030504040204" pitchFamily="34" charset="0"/>
                <a:cs typeface="Arial" pitchFamily="34" charset="0"/>
              </a:rPr>
            </a:br>
            <a:r>
              <a:rPr lang="sv-SE" sz="1000" b="1">
                <a:latin typeface="Verdana" panose="020B0604030504040204" pitchFamily="34" charset="0"/>
                <a:ea typeface="Verdana" panose="020B0604030504040204" pitchFamily="34" charset="0"/>
                <a:cs typeface="Arial" pitchFamily="34" charset="0"/>
              </a:rPr>
              <a:t>arbetsbelastning</a:t>
            </a:r>
            <a:endParaRPr lang="sv-SE" sz="1000" b="1">
              <a:solidFill>
                <a:schemeClr val="tx1">
                  <a:lumMod val="85000"/>
                  <a:lumOff val="15000"/>
                </a:schemeClr>
              </a:solidFill>
              <a:latin typeface="Verdana" panose="020B0604030504040204" pitchFamily="34" charset="0"/>
              <a:ea typeface="Verdana" panose="020B0604030504040204" pitchFamily="34" charset="0"/>
              <a:cs typeface="Arial" pitchFamily="34" charset="0"/>
            </a:endParaRPr>
          </a:p>
        </p:txBody>
      </p:sp>
      <p:sp>
        <p:nvSpPr>
          <p:cNvPr id="68" name="textruta 67">
            <a:extLst>
              <a:ext uri="{FF2B5EF4-FFF2-40B4-BE49-F238E27FC236}">
                <a16:creationId xmlns:a16="http://schemas.microsoft.com/office/drawing/2014/main" id="{4528F376-E98A-4462-B053-3F889BAB6020}"/>
              </a:ext>
            </a:extLst>
          </p:cNvPr>
          <p:cNvSpPr txBox="1"/>
          <p:nvPr/>
        </p:nvSpPr>
        <p:spPr>
          <a:xfrm>
            <a:off x="8540736" y="3318614"/>
            <a:ext cx="1348094" cy="246221"/>
          </a:xfrm>
          <a:prstGeom prst="rect">
            <a:avLst/>
          </a:prstGeom>
          <a:noFill/>
        </p:spPr>
        <p:txBody>
          <a:bodyPr wrap="square" rtlCol="0">
            <a:spAutoFit/>
          </a:bodyPr>
          <a:lstStyle/>
          <a:p>
            <a:pPr algn="ctr"/>
            <a:r>
              <a:rPr lang="sv-SE" sz="1000" b="1">
                <a:latin typeface="Verdana" panose="020B0604030504040204" pitchFamily="34" charset="0"/>
                <a:ea typeface="Verdana" panose="020B0604030504040204" pitchFamily="34" charset="0"/>
                <a:cs typeface="Arial" pitchFamily="34" charset="0"/>
              </a:rPr>
              <a:t>Medarbetarskap</a:t>
            </a:r>
          </a:p>
        </p:txBody>
      </p:sp>
      <p:sp>
        <p:nvSpPr>
          <p:cNvPr id="69" name="textruta 68">
            <a:extLst>
              <a:ext uri="{FF2B5EF4-FFF2-40B4-BE49-F238E27FC236}">
                <a16:creationId xmlns:a16="http://schemas.microsoft.com/office/drawing/2014/main" id="{41001521-0063-4472-9824-1837581432F2}"/>
              </a:ext>
            </a:extLst>
          </p:cNvPr>
          <p:cNvSpPr txBox="1"/>
          <p:nvPr/>
        </p:nvSpPr>
        <p:spPr>
          <a:xfrm>
            <a:off x="8162865" y="4219681"/>
            <a:ext cx="1343972" cy="246221"/>
          </a:xfrm>
          <a:prstGeom prst="rect">
            <a:avLst/>
          </a:prstGeom>
          <a:noFill/>
        </p:spPr>
        <p:txBody>
          <a:bodyPr wrap="square" rtlCol="0">
            <a:spAutoFit/>
          </a:bodyPr>
          <a:lstStyle/>
          <a:p>
            <a:pPr algn="ctr"/>
            <a:r>
              <a:rPr lang="sv-SE" sz="1000" b="1">
                <a:solidFill>
                  <a:schemeClr val="bg1"/>
                </a:solidFill>
                <a:latin typeface="Verdana" panose="020B0604030504040204" pitchFamily="34" charset="0"/>
                <a:ea typeface="Verdana" panose="020B0604030504040204" pitchFamily="34" charset="0"/>
                <a:cs typeface="Arial" pitchFamily="34" charset="0"/>
              </a:rPr>
              <a:t>Ledarskap</a:t>
            </a:r>
          </a:p>
        </p:txBody>
      </p:sp>
      <p:sp>
        <p:nvSpPr>
          <p:cNvPr id="70" name="textruta 69">
            <a:extLst>
              <a:ext uri="{FF2B5EF4-FFF2-40B4-BE49-F238E27FC236}">
                <a16:creationId xmlns:a16="http://schemas.microsoft.com/office/drawing/2014/main" id="{961AA136-C461-4292-ABFC-AD53EB6473DA}"/>
              </a:ext>
            </a:extLst>
          </p:cNvPr>
          <p:cNvSpPr txBox="1"/>
          <p:nvPr/>
        </p:nvSpPr>
        <p:spPr>
          <a:xfrm>
            <a:off x="7247923" y="4419185"/>
            <a:ext cx="1318215" cy="553998"/>
          </a:xfrm>
          <a:prstGeom prst="rect">
            <a:avLst/>
          </a:prstGeom>
          <a:noFill/>
        </p:spPr>
        <p:txBody>
          <a:bodyPr wrap="square" rtlCol="0">
            <a:spAutoFit/>
          </a:bodyPr>
          <a:lstStyle/>
          <a:p>
            <a:pPr algn="ctr"/>
            <a:r>
              <a:rPr lang="sv-SE" sz="1000" b="1">
                <a:solidFill>
                  <a:schemeClr val="tx1">
                    <a:lumMod val="85000"/>
                    <a:lumOff val="15000"/>
                  </a:schemeClr>
                </a:solidFill>
                <a:latin typeface="Verdana" panose="020B0604030504040204" pitchFamily="34" charset="0"/>
                <a:ea typeface="Verdana" panose="020B0604030504040204" pitchFamily="34" charset="0"/>
                <a:cs typeface="Arial" pitchFamily="34" charset="0"/>
              </a:rPr>
              <a:t>Styrning</a:t>
            </a:r>
            <a:br>
              <a:rPr lang="sv-SE" sz="1000" b="1">
                <a:solidFill>
                  <a:schemeClr val="tx1">
                    <a:lumMod val="85000"/>
                    <a:lumOff val="15000"/>
                  </a:schemeClr>
                </a:solidFill>
                <a:latin typeface="Verdana" panose="020B0604030504040204" pitchFamily="34" charset="0"/>
                <a:ea typeface="Verdana" panose="020B0604030504040204" pitchFamily="34" charset="0"/>
                <a:cs typeface="Arial" pitchFamily="34" charset="0"/>
              </a:rPr>
            </a:br>
            <a:r>
              <a:rPr lang="sv-SE" sz="1000" b="1">
                <a:solidFill>
                  <a:schemeClr val="tx1">
                    <a:lumMod val="85000"/>
                    <a:lumOff val="15000"/>
                  </a:schemeClr>
                </a:solidFill>
                <a:latin typeface="Verdana" panose="020B0604030504040204" pitchFamily="34" charset="0"/>
                <a:ea typeface="Verdana" panose="020B0604030504040204" pitchFamily="34" charset="0"/>
                <a:cs typeface="Arial" pitchFamily="34" charset="0"/>
              </a:rPr>
              <a:t>och</a:t>
            </a:r>
            <a:br>
              <a:rPr lang="sv-SE" sz="1000" b="1">
                <a:solidFill>
                  <a:schemeClr val="tx1">
                    <a:lumMod val="85000"/>
                    <a:lumOff val="15000"/>
                  </a:schemeClr>
                </a:solidFill>
                <a:latin typeface="Verdana" panose="020B0604030504040204" pitchFamily="34" charset="0"/>
                <a:ea typeface="Verdana" panose="020B0604030504040204" pitchFamily="34" charset="0"/>
                <a:cs typeface="Arial" pitchFamily="34" charset="0"/>
              </a:rPr>
            </a:br>
            <a:r>
              <a:rPr lang="sv-SE" sz="1000" b="1">
                <a:solidFill>
                  <a:schemeClr val="tx1">
                    <a:lumMod val="85000"/>
                    <a:lumOff val="15000"/>
                  </a:schemeClr>
                </a:solidFill>
                <a:latin typeface="Verdana" panose="020B0604030504040204" pitchFamily="34" charset="0"/>
                <a:ea typeface="Verdana" panose="020B0604030504040204" pitchFamily="34" charset="0"/>
                <a:cs typeface="Arial" pitchFamily="34" charset="0"/>
              </a:rPr>
              <a:t>delaktighet</a:t>
            </a:r>
          </a:p>
        </p:txBody>
      </p:sp>
      <p:sp>
        <p:nvSpPr>
          <p:cNvPr id="71" name="textruta 70">
            <a:extLst>
              <a:ext uri="{FF2B5EF4-FFF2-40B4-BE49-F238E27FC236}">
                <a16:creationId xmlns:a16="http://schemas.microsoft.com/office/drawing/2014/main" id="{9065A59B-7B5E-4251-9D65-341608292F19}"/>
              </a:ext>
            </a:extLst>
          </p:cNvPr>
          <p:cNvSpPr txBox="1"/>
          <p:nvPr/>
        </p:nvSpPr>
        <p:spPr>
          <a:xfrm>
            <a:off x="6279759" y="4137109"/>
            <a:ext cx="1294696" cy="400110"/>
          </a:xfrm>
          <a:prstGeom prst="rect">
            <a:avLst/>
          </a:prstGeom>
          <a:noFill/>
        </p:spPr>
        <p:txBody>
          <a:bodyPr wrap="square" rtlCol="0">
            <a:spAutoFit/>
          </a:bodyPr>
          <a:lstStyle/>
          <a:p>
            <a:pPr algn="ctr"/>
            <a:r>
              <a:rPr lang="sv-SE" sz="1000" b="1">
                <a:solidFill>
                  <a:schemeClr val="tx1">
                    <a:lumMod val="85000"/>
                    <a:lumOff val="15000"/>
                  </a:schemeClr>
                </a:solidFill>
                <a:latin typeface="Verdana" panose="020B0604030504040204" pitchFamily="34" charset="0"/>
                <a:ea typeface="Verdana" panose="020B0604030504040204" pitchFamily="34" charset="0"/>
                <a:cs typeface="Arial" pitchFamily="34" charset="0"/>
              </a:rPr>
              <a:t>Utveckling och</a:t>
            </a:r>
            <a:br>
              <a:rPr lang="sv-SE" sz="1000" b="1">
                <a:solidFill>
                  <a:schemeClr val="tx1">
                    <a:lumMod val="85000"/>
                    <a:lumOff val="15000"/>
                  </a:schemeClr>
                </a:solidFill>
                <a:latin typeface="Verdana" panose="020B0604030504040204" pitchFamily="34" charset="0"/>
                <a:ea typeface="Verdana" panose="020B0604030504040204" pitchFamily="34" charset="0"/>
                <a:cs typeface="Arial" pitchFamily="34" charset="0"/>
              </a:rPr>
            </a:br>
            <a:r>
              <a:rPr lang="sv-SE" sz="1000" b="1">
                <a:solidFill>
                  <a:schemeClr val="tx1">
                    <a:lumMod val="85000"/>
                    <a:lumOff val="15000"/>
                  </a:schemeClr>
                </a:solidFill>
                <a:latin typeface="Verdana" panose="020B0604030504040204" pitchFamily="34" charset="0"/>
                <a:ea typeface="Verdana" panose="020B0604030504040204" pitchFamily="34" charset="0"/>
                <a:cs typeface="Arial" pitchFamily="34" charset="0"/>
              </a:rPr>
              <a:t>lärande</a:t>
            </a:r>
          </a:p>
        </p:txBody>
      </p:sp>
      <p:sp>
        <p:nvSpPr>
          <p:cNvPr id="72" name="textruta 71">
            <a:extLst>
              <a:ext uri="{FF2B5EF4-FFF2-40B4-BE49-F238E27FC236}">
                <a16:creationId xmlns:a16="http://schemas.microsoft.com/office/drawing/2014/main" id="{7039AD23-BDA3-4022-86C6-52921DE06C81}"/>
              </a:ext>
            </a:extLst>
          </p:cNvPr>
          <p:cNvSpPr txBox="1"/>
          <p:nvPr/>
        </p:nvSpPr>
        <p:spPr>
          <a:xfrm>
            <a:off x="5898448" y="3297513"/>
            <a:ext cx="1299388" cy="246221"/>
          </a:xfrm>
          <a:prstGeom prst="rect">
            <a:avLst/>
          </a:prstGeom>
          <a:noFill/>
        </p:spPr>
        <p:txBody>
          <a:bodyPr wrap="square" rtlCol="0">
            <a:spAutoFit/>
          </a:bodyPr>
          <a:lstStyle/>
          <a:p>
            <a:pPr algn="ctr"/>
            <a:r>
              <a:rPr lang="sv-SE" sz="1000" b="1">
                <a:solidFill>
                  <a:schemeClr val="tx1">
                    <a:lumMod val="85000"/>
                    <a:lumOff val="15000"/>
                  </a:schemeClr>
                </a:solidFill>
                <a:latin typeface="Verdana" panose="020B0604030504040204" pitchFamily="34" charset="0"/>
                <a:ea typeface="Verdana" panose="020B0604030504040204" pitchFamily="34" charset="0"/>
                <a:cs typeface="Arial" pitchFamily="34" charset="0"/>
              </a:rPr>
              <a:t>Likabehandling</a:t>
            </a:r>
          </a:p>
        </p:txBody>
      </p:sp>
      <p:sp>
        <p:nvSpPr>
          <p:cNvPr id="73" name="textruta 72">
            <a:extLst>
              <a:ext uri="{FF2B5EF4-FFF2-40B4-BE49-F238E27FC236}">
                <a16:creationId xmlns:a16="http://schemas.microsoft.com/office/drawing/2014/main" id="{A241601C-91B0-4EFA-951A-D4D1E5619D5B}"/>
              </a:ext>
            </a:extLst>
          </p:cNvPr>
          <p:cNvSpPr txBox="1"/>
          <p:nvPr/>
        </p:nvSpPr>
        <p:spPr>
          <a:xfrm>
            <a:off x="6142412" y="2259304"/>
            <a:ext cx="1543511" cy="400110"/>
          </a:xfrm>
          <a:prstGeom prst="rect">
            <a:avLst/>
          </a:prstGeom>
          <a:noFill/>
        </p:spPr>
        <p:txBody>
          <a:bodyPr wrap="square" rtlCol="0">
            <a:spAutoFit/>
          </a:bodyPr>
          <a:lstStyle/>
          <a:p>
            <a:pPr algn="ctr"/>
            <a:r>
              <a:rPr lang="sv-SE" sz="1000" b="1">
                <a:solidFill>
                  <a:schemeClr val="bg1"/>
                </a:solidFill>
                <a:latin typeface="Verdana" panose="020B0604030504040204" pitchFamily="34" charset="0"/>
                <a:ea typeface="Verdana" panose="020B0604030504040204" pitchFamily="34" charset="0"/>
                <a:cs typeface="Arial" pitchFamily="34" charset="0"/>
              </a:rPr>
              <a:t>Stolthet och</a:t>
            </a:r>
            <a:br>
              <a:rPr lang="sv-SE" sz="1000" b="1">
                <a:solidFill>
                  <a:schemeClr val="bg1"/>
                </a:solidFill>
                <a:latin typeface="Verdana" panose="020B0604030504040204" pitchFamily="34" charset="0"/>
                <a:ea typeface="Verdana" panose="020B0604030504040204" pitchFamily="34" charset="0"/>
                <a:cs typeface="Arial" pitchFamily="34" charset="0"/>
              </a:rPr>
            </a:br>
            <a:r>
              <a:rPr lang="sv-SE" sz="1000" b="1">
                <a:solidFill>
                  <a:schemeClr val="bg1"/>
                </a:solidFill>
                <a:latin typeface="Verdana" panose="020B0604030504040204" pitchFamily="34" charset="0"/>
                <a:ea typeface="Verdana" panose="020B0604030504040204" pitchFamily="34" charset="0"/>
                <a:cs typeface="Arial" pitchFamily="34" charset="0"/>
              </a:rPr>
              <a:t>rekommendation</a:t>
            </a:r>
          </a:p>
        </p:txBody>
      </p:sp>
      <p:pic>
        <p:nvPicPr>
          <p:cNvPr id="2" name="Bildobjekt 1" descr="En bild som visar ritning&#10;&#10;Automatiskt genererad beskrivning">
            <a:extLst>
              <a:ext uri="{FF2B5EF4-FFF2-40B4-BE49-F238E27FC236}">
                <a16:creationId xmlns:a16="http://schemas.microsoft.com/office/drawing/2014/main" id="{E2A6B384-3CD8-5AB0-F5A2-1966CBE5D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6420" y="6549418"/>
            <a:ext cx="1246096" cy="249220"/>
          </a:xfrm>
          <a:prstGeom prst="rect">
            <a:avLst/>
          </a:prstGeom>
        </p:spPr>
      </p:pic>
      <p:sp>
        <p:nvSpPr>
          <p:cNvPr id="9" name="textruta 8">
            <a:extLst>
              <a:ext uri="{FF2B5EF4-FFF2-40B4-BE49-F238E27FC236}">
                <a16:creationId xmlns:a16="http://schemas.microsoft.com/office/drawing/2014/main" id="{87AC215E-7AA8-FE0A-917C-E6BB97ADB553}"/>
              </a:ext>
            </a:extLst>
          </p:cNvPr>
          <p:cNvSpPr txBox="1"/>
          <p:nvPr/>
        </p:nvSpPr>
        <p:spPr>
          <a:xfrm>
            <a:off x="298314" y="1600380"/>
            <a:ext cx="5241356" cy="2292935"/>
          </a:xfrm>
          <a:prstGeom prst="rect">
            <a:avLst/>
          </a:prstGeom>
          <a:noFill/>
        </p:spPr>
        <p:txBody>
          <a:bodyPr wrap="square" rtlCol="0">
            <a:spAutoFit/>
          </a:bodyPr>
          <a:lstStyle/>
          <a:p>
            <a:r>
              <a:rPr lang="sv-SE" sz="1300" dirty="0">
                <a:latin typeface="+mj-lt"/>
                <a:cs typeface="Arial" pitchFamily="34" charset="0"/>
              </a:rPr>
              <a:t>   •    Motivation</a:t>
            </a:r>
            <a:br>
              <a:rPr lang="sv-SE" sz="1300" dirty="0">
                <a:latin typeface="+mj-lt"/>
                <a:cs typeface="Arial" pitchFamily="34" charset="0"/>
              </a:rPr>
            </a:br>
            <a:r>
              <a:rPr lang="sv-SE" sz="1300" dirty="0">
                <a:latin typeface="+mj-lt"/>
                <a:cs typeface="Arial" pitchFamily="34" charset="0"/>
              </a:rPr>
              <a:t>   •    Hälsa och arbetsbelastning</a:t>
            </a:r>
            <a:br>
              <a:rPr lang="sv-SE" sz="1300" dirty="0">
                <a:latin typeface="+mj-lt"/>
                <a:cs typeface="Arial" pitchFamily="34" charset="0"/>
              </a:rPr>
            </a:br>
            <a:r>
              <a:rPr lang="sv-SE" sz="1300" dirty="0">
                <a:latin typeface="+mj-lt"/>
                <a:cs typeface="Arial" pitchFamily="34" charset="0"/>
              </a:rPr>
              <a:t>   •    Medarbetarskap</a:t>
            </a:r>
          </a:p>
          <a:p>
            <a:r>
              <a:rPr lang="sv-SE" sz="1300" dirty="0">
                <a:latin typeface="+mj-lt"/>
                <a:cs typeface="Arial" pitchFamily="34" charset="0"/>
              </a:rPr>
              <a:t>   •    Ledarskap</a:t>
            </a:r>
          </a:p>
          <a:p>
            <a:r>
              <a:rPr lang="sv-SE" sz="1300" dirty="0">
                <a:latin typeface="+mj-lt"/>
                <a:cs typeface="Arial" pitchFamily="34" charset="0"/>
              </a:rPr>
              <a:t>   •    Styrning och delaktighet</a:t>
            </a:r>
          </a:p>
          <a:p>
            <a:r>
              <a:rPr lang="sv-SE" sz="1300" dirty="0">
                <a:latin typeface="+mj-lt"/>
                <a:cs typeface="Arial" pitchFamily="34" charset="0"/>
              </a:rPr>
              <a:t>   •    Utveckling och lärande</a:t>
            </a:r>
          </a:p>
          <a:p>
            <a:r>
              <a:rPr lang="sv-SE" sz="1300" dirty="0">
                <a:latin typeface="+mj-lt"/>
                <a:cs typeface="Arial" pitchFamily="34" charset="0"/>
              </a:rPr>
              <a:t>   •    Likabehandling</a:t>
            </a:r>
          </a:p>
          <a:p>
            <a:r>
              <a:rPr lang="sv-SE" sz="1300" dirty="0">
                <a:latin typeface="+mj-lt"/>
                <a:cs typeface="Arial" pitchFamily="34" charset="0"/>
              </a:rPr>
              <a:t>   •    Stolthet och rekommendation</a:t>
            </a:r>
          </a:p>
          <a:p>
            <a:endParaRPr lang="sv-SE" sz="1300" dirty="0">
              <a:latin typeface="+mj-lt"/>
              <a:cs typeface="Arial" pitchFamily="34" charset="0"/>
            </a:endParaRPr>
          </a:p>
          <a:p>
            <a:r>
              <a:rPr lang="sv-SE" sz="1300" dirty="0">
                <a:latin typeface="+mj-lt"/>
                <a:cs typeface="Arial" pitchFamily="34" charset="0"/>
              </a:rPr>
              <a:t>I den andra delen av rapporten presenteras resultatet för Hållbart Medarbetarengagemang (HME).</a:t>
            </a:r>
          </a:p>
        </p:txBody>
      </p:sp>
      <p:sp>
        <p:nvSpPr>
          <p:cNvPr id="11" name="textruta 10">
            <a:extLst>
              <a:ext uri="{FF2B5EF4-FFF2-40B4-BE49-F238E27FC236}">
                <a16:creationId xmlns:a16="http://schemas.microsoft.com/office/drawing/2014/main" id="{2B7DDCFF-1F18-5F01-13D1-53D30C2B7B67}"/>
              </a:ext>
            </a:extLst>
          </p:cNvPr>
          <p:cNvSpPr txBox="1"/>
          <p:nvPr/>
        </p:nvSpPr>
        <p:spPr>
          <a:xfrm>
            <a:off x="299167" y="1307934"/>
            <a:ext cx="5240503" cy="292388"/>
          </a:xfrm>
          <a:prstGeom prst="rect">
            <a:avLst/>
          </a:prstGeom>
          <a:noFill/>
        </p:spPr>
        <p:txBody>
          <a:bodyPr wrap="square">
            <a:spAutoFit/>
          </a:bodyPr>
          <a:lstStyle/>
          <a:p>
            <a:r>
              <a:rPr lang="sv-SE" sz="1300">
                <a:latin typeface="+mj-lt"/>
                <a:cs typeface="Arial" pitchFamily="34" charset="0"/>
              </a:rPr>
              <a:t>I den första delen av rapporten presenterar resultatet för följande områden:</a:t>
            </a:r>
          </a:p>
        </p:txBody>
      </p:sp>
      <p:sp>
        <p:nvSpPr>
          <p:cNvPr id="14" name="textruta 13">
            <a:extLst>
              <a:ext uri="{FF2B5EF4-FFF2-40B4-BE49-F238E27FC236}">
                <a16:creationId xmlns:a16="http://schemas.microsoft.com/office/drawing/2014/main" id="{047F764D-CC89-5F57-B157-6B7D5F244819}"/>
              </a:ext>
            </a:extLst>
          </p:cNvPr>
          <p:cNvSpPr txBox="1"/>
          <p:nvPr/>
        </p:nvSpPr>
        <p:spPr>
          <a:xfrm>
            <a:off x="299103" y="3978618"/>
            <a:ext cx="5235590" cy="276999"/>
          </a:xfrm>
          <a:prstGeom prst="rect">
            <a:avLst/>
          </a:prstGeom>
          <a:noFill/>
        </p:spPr>
        <p:txBody>
          <a:bodyPr wrap="square">
            <a:spAutoFit/>
          </a:bodyPr>
          <a:lstStyle/>
          <a:p>
            <a:r>
              <a:rPr lang="sv-SE" sz="1200" b="1">
                <a:solidFill>
                  <a:srgbClr val="414042"/>
                </a:solidFill>
                <a:latin typeface="Verdana" panose="020B0604030504040204" pitchFamily="34" charset="0"/>
                <a:ea typeface="Verdana" panose="020B0604030504040204" pitchFamily="34" charset="0"/>
                <a:cs typeface="Arial" pitchFamily="34" charset="0"/>
              </a:rPr>
              <a:t>Medelvärdesdiagram och tabell</a:t>
            </a:r>
          </a:p>
        </p:txBody>
      </p:sp>
      <p:sp>
        <p:nvSpPr>
          <p:cNvPr id="15" name="textruta 14">
            <a:extLst>
              <a:ext uri="{FF2B5EF4-FFF2-40B4-BE49-F238E27FC236}">
                <a16:creationId xmlns:a16="http://schemas.microsoft.com/office/drawing/2014/main" id="{0968111F-25E0-A135-7276-CC8794F8FEBA}"/>
              </a:ext>
            </a:extLst>
          </p:cNvPr>
          <p:cNvSpPr txBox="1"/>
          <p:nvPr/>
        </p:nvSpPr>
        <p:spPr>
          <a:xfrm>
            <a:off x="298314" y="4182294"/>
            <a:ext cx="5344089" cy="692497"/>
          </a:xfrm>
          <a:prstGeom prst="rect">
            <a:avLst/>
          </a:prstGeom>
          <a:noFill/>
        </p:spPr>
        <p:txBody>
          <a:bodyPr wrap="square">
            <a:spAutoFit/>
          </a:bodyPr>
          <a:lstStyle/>
          <a:p>
            <a:r>
              <a:rPr lang="sv-SE" sz="1300">
                <a:latin typeface="+mj-lt"/>
                <a:cs typeface="Arial" pitchFamily="34" charset="0"/>
              </a:rPr>
              <a:t>Resultatet redovisas först som en sammanställning av frågeområdena med medelvärde 1-5, där 1 är lägsta möjliga värde och 5 är högsta möjliga värde. Resultatet visas med en jämförelse uppåt i organisationen.</a:t>
            </a:r>
          </a:p>
        </p:txBody>
      </p:sp>
      <p:sp>
        <p:nvSpPr>
          <p:cNvPr id="16" name="textruta 15">
            <a:extLst>
              <a:ext uri="{FF2B5EF4-FFF2-40B4-BE49-F238E27FC236}">
                <a16:creationId xmlns:a16="http://schemas.microsoft.com/office/drawing/2014/main" id="{BB8DE42C-1897-4103-3238-44553BAC1786}"/>
              </a:ext>
            </a:extLst>
          </p:cNvPr>
          <p:cNvSpPr txBox="1"/>
          <p:nvPr/>
        </p:nvSpPr>
        <p:spPr>
          <a:xfrm>
            <a:off x="299103" y="4952039"/>
            <a:ext cx="5233975" cy="276999"/>
          </a:xfrm>
          <a:prstGeom prst="rect">
            <a:avLst/>
          </a:prstGeom>
          <a:noFill/>
        </p:spPr>
        <p:txBody>
          <a:bodyPr wrap="square">
            <a:spAutoFit/>
          </a:bodyPr>
          <a:lstStyle/>
          <a:p>
            <a:r>
              <a:rPr lang="sv-SE" sz="1200" b="1">
                <a:solidFill>
                  <a:srgbClr val="414042"/>
                </a:solidFill>
                <a:latin typeface="Verdana" panose="020B0604030504040204" pitchFamily="34" charset="0"/>
                <a:ea typeface="Verdana" panose="020B0604030504040204" pitchFamily="34" charset="0"/>
                <a:cs typeface="Arial" pitchFamily="34" charset="0"/>
              </a:rPr>
              <a:t>Stoppljusdiagram</a:t>
            </a:r>
          </a:p>
        </p:txBody>
      </p:sp>
      <p:sp>
        <p:nvSpPr>
          <p:cNvPr id="17" name="textruta 16">
            <a:extLst>
              <a:ext uri="{FF2B5EF4-FFF2-40B4-BE49-F238E27FC236}">
                <a16:creationId xmlns:a16="http://schemas.microsoft.com/office/drawing/2014/main" id="{2821B696-9571-24F6-509C-E628D5C89B18}"/>
              </a:ext>
            </a:extLst>
          </p:cNvPr>
          <p:cNvSpPr txBox="1"/>
          <p:nvPr/>
        </p:nvSpPr>
        <p:spPr>
          <a:xfrm>
            <a:off x="298314" y="5155715"/>
            <a:ext cx="5344089" cy="892552"/>
          </a:xfrm>
          <a:prstGeom prst="rect">
            <a:avLst/>
          </a:prstGeom>
          <a:noFill/>
        </p:spPr>
        <p:txBody>
          <a:bodyPr wrap="square">
            <a:spAutoFit/>
          </a:bodyPr>
          <a:lstStyle/>
          <a:p>
            <a:r>
              <a:rPr lang="sv-SE" sz="1300">
                <a:latin typeface="+mj-lt"/>
                <a:cs typeface="Arial" pitchFamily="34" charset="0"/>
              </a:rPr>
              <a:t>Därefter visas resultatet i stoppljusdiagram med andel svar per alternativ:</a:t>
            </a:r>
            <a:br>
              <a:rPr lang="sv-SE" sz="1300">
                <a:latin typeface="+mj-lt"/>
                <a:cs typeface="Arial" pitchFamily="34" charset="0"/>
              </a:rPr>
            </a:br>
            <a:r>
              <a:rPr lang="sv-SE" sz="1300">
                <a:latin typeface="+mj-lt"/>
                <a:cs typeface="Arial" pitchFamily="34" charset="0"/>
              </a:rPr>
              <a:t>- Röd/orange nyans = medarbetarna instämmer inte i det aktuella påståendet</a:t>
            </a:r>
            <a:br>
              <a:rPr lang="sv-SE" sz="1300">
                <a:latin typeface="+mj-lt"/>
                <a:cs typeface="Arial" pitchFamily="34" charset="0"/>
              </a:rPr>
            </a:br>
            <a:r>
              <a:rPr lang="sv-SE" sz="1300">
                <a:latin typeface="+mj-lt"/>
                <a:cs typeface="Arial" pitchFamily="34" charset="0"/>
              </a:rPr>
              <a:t>- Gul nyans = medarbetarna instämmer varken eller i det aktuella påståendet </a:t>
            </a:r>
            <a:br>
              <a:rPr lang="sv-SE" sz="1300">
                <a:latin typeface="+mj-lt"/>
                <a:cs typeface="Arial" pitchFamily="34" charset="0"/>
              </a:rPr>
            </a:br>
            <a:r>
              <a:rPr lang="sv-SE" sz="1300">
                <a:latin typeface="+mj-lt"/>
                <a:cs typeface="Arial" pitchFamily="34" charset="0"/>
              </a:rPr>
              <a:t>- Gröna nyanser = medarbetarna instämmer i det aktuella påståendet</a:t>
            </a:r>
          </a:p>
        </p:txBody>
      </p:sp>
      <p:sp>
        <p:nvSpPr>
          <p:cNvPr id="19" name="Rubrik 1">
            <a:extLst>
              <a:ext uri="{FF2B5EF4-FFF2-40B4-BE49-F238E27FC236}">
                <a16:creationId xmlns:a16="http://schemas.microsoft.com/office/drawing/2014/main" id="{D544178D-820C-D311-8536-EF263C53284C}"/>
              </a:ext>
            </a:extLst>
          </p:cNvPr>
          <p:cNvSpPr txBox="1"/>
          <p:nvPr/>
        </p:nvSpPr>
        <p:spPr>
          <a:xfrm>
            <a:off x="298314" y="759880"/>
            <a:ext cx="5541915" cy="495943"/>
          </a:xfrm>
          <a:prstGeom prst="rect">
            <a:avLst/>
          </a:prstGeom>
        </p:spPr>
        <p:txBody>
          <a:bodyPr vert="horz" lIns="91440" tIns="45720" rIns="91440" bIns="45720" rtlCol="0" anchor="b">
            <a:noAutofit/>
          </a:bodyPr>
          <a:lstStyle>
            <a:defPPr>
              <a:defRPr lang="sv-SE"/>
            </a:defPPr>
            <a:lvl1pPr marL="0" algn="ctr" defTabSz="914446"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l"/>
            <a:r>
              <a:rPr lang="sv-SE" sz="2400" b="1">
                <a:solidFill>
                  <a:schemeClr val="tx1">
                    <a:lumMod val="75000"/>
                    <a:lumOff val="25000"/>
                  </a:schemeClr>
                </a:solidFill>
                <a:latin typeface="Verdana" panose="020B0604030504040204" pitchFamily="34" charset="0"/>
                <a:ea typeface="Verdana" panose="020B0604030504040204" pitchFamily="34" charset="0"/>
              </a:rPr>
              <a:t>Resultat frågeområden</a:t>
            </a:r>
          </a:p>
        </p:txBody>
      </p:sp>
      <p:pic>
        <p:nvPicPr>
          <p:cNvPr id="4" name="Bildobjekt 3" descr="En bild som visar skärmbild, Grafik, grafisk design, logotyp&#10;&#10;Automatiskt genererad beskrivning">
            <a:extLst>
              <a:ext uri="{FF2B5EF4-FFF2-40B4-BE49-F238E27FC236}">
                <a16:creationId xmlns:a16="http://schemas.microsoft.com/office/drawing/2014/main" id="{AA53BC7B-4E1D-D565-358A-CCB562E51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52" y="148052"/>
            <a:ext cx="1827083" cy="353059"/>
          </a:xfrm>
          <a:prstGeom prst="rect">
            <a:avLst/>
          </a:prstGeom>
        </p:spPr>
      </p:pic>
      <p:sp>
        <p:nvSpPr>
          <p:cNvPr id="5" name="Rektangel 4">
            <a:extLst>
              <a:ext uri="{FF2B5EF4-FFF2-40B4-BE49-F238E27FC236}">
                <a16:creationId xmlns:a16="http://schemas.microsoft.com/office/drawing/2014/main" id="{F946B892-538E-95B2-EC27-D02C15812358}"/>
              </a:ext>
            </a:extLst>
          </p:cNvPr>
          <p:cNvSpPr/>
          <p:nvPr/>
        </p:nvSpPr>
        <p:spPr>
          <a:xfrm>
            <a:off x="1175068" y="6549418"/>
            <a:ext cx="3482043" cy="246221"/>
          </a:xfrm>
          <a:prstGeom prst="rect">
            <a:avLst/>
          </a:prstGeom>
        </p:spPr>
        <p:txBody>
          <a:bodyPr wrap="none">
            <a:spAutoFit/>
          </a:bodyPr>
          <a:lstStyle/>
          <a:p>
            <a:r>
              <a:rPr lang="en-US" sz="1000">
                <a:solidFill>
                  <a:schemeClr val="tx1">
                    <a:lumMod val="65000"/>
                    <a:lumOff val="35000"/>
                  </a:schemeClr>
                </a:solidFill>
              </a:rPr>
              <a:t>Powered by Entergate - All rights reserved - info@entergate.se </a:t>
            </a:r>
          </a:p>
        </p:txBody>
      </p:sp>
    </p:spTree>
    <p:extLst>
      <p:ext uri="{BB962C8B-B14F-4D97-AF65-F5344CB8AC3E}">
        <p14:creationId xmlns:p14="http://schemas.microsoft.com/office/powerpoint/2010/main" val="14021090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dirty="0" err="1">
                <a:solidFill>
                  <a:srgbClr val="303030"/>
                </a:solidFill>
                <a:latin typeface="verdana"/>
              </a:rPr>
              <a:t>Sammanställning</a:t>
            </a:r>
            <a:r>
              <a:rPr sz="2100" b="1" dirty="0">
                <a:solidFill>
                  <a:srgbClr val="303030"/>
                </a:solidFill>
                <a:latin typeface="verdana"/>
              </a:rPr>
              <a:t> </a:t>
            </a:r>
            <a:r>
              <a:rPr sz="2100" b="1" dirty="0" err="1">
                <a:solidFill>
                  <a:srgbClr val="303030"/>
                </a:solidFill>
                <a:latin typeface="verdana"/>
              </a:rPr>
              <a:t>frågeområden</a:t>
            </a:r>
            <a:r>
              <a:rPr lang="sv-SE" sz="2100" b="1" dirty="0">
                <a:solidFill>
                  <a:srgbClr val="303030"/>
                </a:solidFill>
                <a:latin typeface="verdana"/>
              </a:rPr>
              <a:t> Essunga kommun</a:t>
            </a:r>
            <a:endParaRPr sz="2100" b="1" dirty="0">
              <a:solidFill>
                <a:srgbClr val="303030"/>
              </a:solidFill>
              <a:latin typeface="verdana"/>
            </a:endParaRPr>
          </a:p>
        </p:txBody>
      </p:sp>
      <p:sp>
        <p:nvSpPr>
          <p:cNvPr id="3" name="New shape"/>
          <p:cNvSpPr/>
          <p:nvPr/>
        </p:nvSpPr>
        <p:spPr>
          <a:xfrm>
            <a:off x="319088" y="1435100"/>
            <a:ext cx="9267825" cy="462915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3284252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dirty="0" err="1">
                <a:solidFill>
                  <a:srgbClr val="303030"/>
                </a:solidFill>
                <a:latin typeface="verdana"/>
              </a:rPr>
              <a:t>Sammanställning</a:t>
            </a:r>
            <a:r>
              <a:rPr sz="2100" b="1" dirty="0">
                <a:solidFill>
                  <a:srgbClr val="303030"/>
                </a:solidFill>
                <a:latin typeface="verdana"/>
              </a:rPr>
              <a:t> </a:t>
            </a:r>
            <a:r>
              <a:rPr sz="2100" b="1" dirty="0" err="1">
                <a:solidFill>
                  <a:srgbClr val="303030"/>
                </a:solidFill>
                <a:latin typeface="verdana"/>
              </a:rPr>
              <a:t>frågeområden</a:t>
            </a:r>
            <a:r>
              <a:rPr lang="sv-SE" sz="2100" b="1" dirty="0">
                <a:solidFill>
                  <a:srgbClr val="303030"/>
                </a:solidFill>
                <a:latin typeface="verdana"/>
              </a:rPr>
              <a:t> uppdelat på kön</a:t>
            </a:r>
            <a:endParaRPr sz="2100" b="1" dirty="0">
              <a:solidFill>
                <a:srgbClr val="303030"/>
              </a:solidFill>
              <a:latin typeface="verdana"/>
            </a:endParaRPr>
          </a:p>
        </p:txBody>
      </p:sp>
      <p:sp>
        <p:nvSpPr>
          <p:cNvPr id="3" name="New shape"/>
          <p:cNvSpPr/>
          <p:nvPr/>
        </p:nvSpPr>
        <p:spPr>
          <a:xfrm>
            <a:off x="319088" y="1371600"/>
            <a:ext cx="9267825" cy="462915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2310844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dirty="0" err="1">
                <a:solidFill>
                  <a:srgbClr val="303030"/>
                </a:solidFill>
                <a:latin typeface="verdana"/>
              </a:rPr>
              <a:t>Sammanställning</a:t>
            </a:r>
            <a:r>
              <a:rPr sz="2100" b="1" dirty="0">
                <a:solidFill>
                  <a:srgbClr val="303030"/>
                </a:solidFill>
                <a:latin typeface="verdana"/>
              </a:rPr>
              <a:t> </a:t>
            </a:r>
            <a:r>
              <a:rPr sz="2100" b="1" dirty="0" err="1">
                <a:solidFill>
                  <a:srgbClr val="303030"/>
                </a:solidFill>
                <a:latin typeface="verdana"/>
              </a:rPr>
              <a:t>frågeområden</a:t>
            </a:r>
            <a:r>
              <a:rPr lang="sv-SE" sz="2100" b="1" dirty="0">
                <a:solidFill>
                  <a:srgbClr val="303030"/>
                </a:solidFill>
                <a:latin typeface="verdana"/>
              </a:rPr>
              <a:t> uppdelat på ålder</a:t>
            </a:r>
            <a:endParaRPr sz="2100" b="1" dirty="0">
              <a:solidFill>
                <a:srgbClr val="303030"/>
              </a:solidFill>
              <a:latin typeface="verdana"/>
            </a:endParaRPr>
          </a:p>
        </p:txBody>
      </p:sp>
      <p:sp>
        <p:nvSpPr>
          <p:cNvPr id="3" name="New shape"/>
          <p:cNvSpPr/>
          <p:nvPr/>
        </p:nvSpPr>
        <p:spPr>
          <a:xfrm>
            <a:off x="319088" y="1371600"/>
            <a:ext cx="9267825" cy="462915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6516620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dirty="0" err="1">
                <a:solidFill>
                  <a:srgbClr val="303030"/>
                </a:solidFill>
                <a:latin typeface="verdana"/>
              </a:rPr>
              <a:t>Sammanställning</a:t>
            </a:r>
            <a:r>
              <a:rPr sz="2100" b="1" dirty="0">
                <a:solidFill>
                  <a:srgbClr val="303030"/>
                </a:solidFill>
                <a:latin typeface="verdana"/>
              </a:rPr>
              <a:t> </a:t>
            </a:r>
            <a:r>
              <a:rPr sz="2100" b="1" dirty="0" err="1">
                <a:solidFill>
                  <a:srgbClr val="303030"/>
                </a:solidFill>
                <a:latin typeface="verdana"/>
              </a:rPr>
              <a:t>frågeområden</a:t>
            </a:r>
            <a:r>
              <a:rPr lang="sv-SE" sz="2100" b="1" dirty="0">
                <a:solidFill>
                  <a:srgbClr val="303030"/>
                </a:solidFill>
                <a:latin typeface="verdana"/>
              </a:rPr>
              <a:t> uppdelat på anställningstid</a:t>
            </a:r>
            <a:endParaRPr sz="2100" b="1" dirty="0">
              <a:solidFill>
                <a:srgbClr val="303030"/>
              </a:solidFill>
              <a:latin typeface="verdana"/>
            </a:endParaRPr>
          </a:p>
        </p:txBody>
      </p:sp>
      <p:sp>
        <p:nvSpPr>
          <p:cNvPr id="3" name="New shape"/>
          <p:cNvSpPr/>
          <p:nvPr/>
        </p:nvSpPr>
        <p:spPr>
          <a:xfrm>
            <a:off x="319088" y="1371600"/>
            <a:ext cx="9267825" cy="462915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8858051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dirty="0" err="1">
                <a:solidFill>
                  <a:srgbClr val="303030"/>
                </a:solidFill>
                <a:latin typeface="verdana"/>
              </a:rPr>
              <a:t>Sammanställning</a:t>
            </a:r>
            <a:r>
              <a:rPr sz="2100" b="1" dirty="0">
                <a:solidFill>
                  <a:srgbClr val="303030"/>
                </a:solidFill>
                <a:latin typeface="verdana"/>
              </a:rPr>
              <a:t> </a:t>
            </a:r>
            <a:r>
              <a:rPr sz="2100" b="1" dirty="0" err="1">
                <a:solidFill>
                  <a:srgbClr val="303030"/>
                </a:solidFill>
                <a:latin typeface="verdana"/>
              </a:rPr>
              <a:t>frågeområden</a:t>
            </a:r>
            <a:r>
              <a:rPr lang="sv-SE" sz="2100" b="1" dirty="0">
                <a:solidFill>
                  <a:srgbClr val="303030"/>
                </a:solidFill>
                <a:latin typeface="verdana"/>
              </a:rPr>
              <a:t> kommunledningssektor</a:t>
            </a:r>
            <a:endParaRPr sz="2100" b="1" dirty="0">
              <a:solidFill>
                <a:srgbClr val="303030"/>
              </a:solidFill>
              <a:latin typeface="verdana"/>
            </a:endParaRPr>
          </a:p>
        </p:txBody>
      </p:sp>
      <p:sp>
        <p:nvSpPr>
          <p:cNvPr id="3" name="New shape"/>
          <p:cNvSpPr/>
          <p:nvPr/>
        </p:nvSpPr>
        <p:spPr>
          <a:xfrm>
            <a:off x="319088" y="1435100"/>
            <a:ext cx="9267825" cy="462915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353262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308223" y="825500"/>
            <a:ext cx="9289553" cy="41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sz="2100" b="1" dirty="0" err="1">
                <a:solidFill>
                  <a:srgbClr val="303030"/>
                </a:solidFill>
                <a:latin typeface="verdana"/>
              </a:rPr>
              <a:t>Sammanställning</a:t>
            </a:r>
            <a:r>
              <a:rPr sz="2100" b="1" dirty="0">
                <a:solidFill>
                  <a:srgbClr val="303030"/>
                </a:solidFill>
                <a:latin typeface="verdana"/>
              </a:rPr>
              <a:t> </a:t>
            </a:r>
            <a:r>
              <a:rPr sz="2100" b="1" dirty="0" err="1">
                <a:solidFill>
                  <a:srgbClr val="303030"/>
                </a:solidFill>
                <a:latin typeface="verdana"/>
              </a:rPr>
              <a:t>frågeområden</a:t>
            </a:r>
            <a:r>
              <a:rPr lang="sv-SE" sz="2100" b="1" dirty="0">
                <a:solidFill>
                  <a:srgbClr val="303030"/>
                </a:solidFill>
                <a:latin typeface="verdana"/>
              </a:rPr>
              <a:t> Social sektor</a:t>
            </a:r>
            <a:endParaRPr sz="2100" b="1" dirty="0">
              <a:solidFill>
                <a:srgbClr val="303030"/>
              </a:solidFill>
              <a:latin typeface="verdana"/>
            </a:endParaRPr>
          </a:p>
        </p:txBody>
      </p:sp>
      <p:sp>
        <p:nvSpPr>
          <p:cNvPr id="3" name="New shape"/>
          <p:cNvSpPr/>
          <p:nvPr/>
        </p:nvSpPr>
        <p:spPr>
          <a:xfrm>
            <a:off x="319088" y="1435100"/>
            <a:ext cx="9267825" cy="462915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0671040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7.01.13"/>
  <p:tag name="AS_TITLE" val="Aspose.Slides for .NET 4.0 Client Profile"/>
  <p:tag name="AS_VERSION" val="16.12.1.0"/>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E502544-2270-49EC-9615-F7063B84D462}" vid="{ED385CDB-CE5C-451B-9B5E-85759148DBF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A353A78-073C-41A6-9C07-C1B73F5BB6AD}" vid="{51B48B5C-E3F6-4784-957B-C2BA03AD5DD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3F5B38B-2DE9-416B-83F3-30E195F6E44A}" vid="{A30ADD53-1E0B-424C-9F2D-E4C15C3DEAAE}"/>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3F5B38B-2DE9-416B-83F3-30E195F6E44A}" vid="{A30ADD53-1E0B-424C-9F2D-E4C15C3DEAA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0FEB9C42AFFA9428B5C65E850E0DDC3" ma:contentTypeVersion="18" ma:contentTypeDescription="Skapa ett nytt dokument." ma:contentTypeScope="" ma:versionID="e6dce848f36c28f4dda18265fe5aeed0">
  <xsd:schema xmlns:xsd="http://www.w3.org/2001/XMLSchema" xmlns:xs="http://www.w3.org/2001/XMLSchema" xmlns:p="http://schemas.microsoft.com/office/2006/metadata/properties" xmlns:ns2="b3f2143c-6d52-4eb8-a812-1357b7256177" xmlns:ns3="0d2c498c-8d5b-4bdb-8a77-78b76dfa3be2" targetNamespace="http://schemas.microsoft.com/office/2006/metadata/properties" ma:root="true" ma:fieldsID="ecd4c89c36f2f8a22e04f108d05df1df" ns2:_="" ns3:_="">
    <xsd:import namespace="b3f2143c-6d52-4eb8-a812-1357b7256177"/>
    <xsd:import namespace="0d2c498c-8d5b-4bdb-8a77-78b76dfa3be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f2143c-6d52-4eb8-a812-1357b72561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04711b9a-b8b3-4eff-8aac-67410d4d122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2c498c-8d5b-4bdb-8a77-78b76dfa3be2"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TaxCatchAll" ma:index="21" nillable="true" ma:displayName="Taxonomy Catch All Column" ma:hidden="true" ma:list="{32a935fe-d1e7-4882-8f5f-f08133d2d44a}" ma:internalName="TaxCatchAll" ma:showField="CatchAllData" ma:web="0d2c498c-8d5b-4bdb-8a77-78b76dfa3b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3f2143c-6d52-4eb8-a812-1357b7256177">
      <Terms xmlns="http://schemas.microsoft.com/office/infopath/2007/PartnerControls"/>
    </lcf76f155ced4ddcb4097134ff3c332f>
    <TaxCatchAll xmlns="0d2c498c-8d5b-4bdb-8a77-78b76dfa3be2" xsi:nil="true"/>
  </documentManagement>
</p:properties>
</file>

<file path=customXml/itemProps1.xml><?xml version="1.0" encoding="utf-8"?>
<ds:datastoreItem xmlns:ds="http://schemas.openxmlformats.org/officeDocument/2006/customXml" ds:itemID="{7D90286C-6BB9-4487-8E61-59D0D6F12F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f2143c-6d52-4eb8-a812-1357b7256177"/>
    <ds:schemaRef ds:uri="0d2c498c-8d5b-4bdb-8a77-78b76dfa3b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785144-962E-4EE4-83DE-C8A59B43C90F}">
  <ds:schemaRefs>
    <ds:schemaRef ds:uri="http://schemas.microsoft.com/sharepoint/v3/contenttype/forms"/>
  </ds:schemaRefs>
</ds:datastoreItem>
</file>

<file path=customXml/itemProps3.xml><?xml version="1.0" encoding="utf-8"?>
<ds:datastoreItem xmlns:ds="http://schemas.openxmlformats.org/officeDocument/2006/customXml" ds:itemID="{83357E3C-5A1D-4FC2-9E7C-F532B6196A0F}">
  <ds:schemaRef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0d2c498c-8d5b-4bdb-8a77-78b76dfa3be2"/>
    <ds:schemaRef ds:uri="http://purl.org/dc/elements/1.1/"/>
    <ds:schemaRef ds:uri="b3f2143c-6d52-4eb8-a812-1357b7256177"/>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44</TotalTime>
  <Words>1239</Words>
  <Application>Microsoft Office PowerPoint</Application>
  <PresentationFormat>A4 (210 x 297 mm)</PresentationFormat>
  <Paragraphs>208</Paragraphs>
  <Slides>27</Slides>
  <Notes>4</Notes>
  <HiddenSlides>5</HiddenSlides>
  <MMClips>0</MMClips>
  <ScaleCrop>false</ScaleCrop>
  <HeadingPairs>
    <vt:vector size="6" baseType="variant">
      <vt:variant>
        <vt:lpstr>Använt teckensnitt</vt:lpstr>
      </vt:variant>
      <vt:variant>
        <vt:i4>7</vt:i4>
      </vt:variant>
      <vt:variant>
        <vt:lpstr>Tema</vt:lpstr>
      </vt:variant>
      <vt:variant>
        <vt:i4>4</vt:i4>
      </vt:variant>
      <vt:variant>
        <vt:lpstr>Bildrubriker</vt:lpstr>
      </vt:variant>
      <vt:variant>
        <vt:i4>27</vt:i4>
      </vt:variant>
    </vt:vector>
  </HeadingPairs>
  <TitlesOfParts>
    <vt:vector size="38" baseType="lpstr">
      <vt:lpstr>Aptos</vt:lpstr>
      <vt:lpstr>Arial</vt:lpstr>
      <vt:lpstr>Calibri</vt:lpstr>
      <vt:lpstr>Calibri Light</vt:lpstr>
      <vt:lpstr>open sans</vt:lpstr>
      <vt:lpstr>Verdana</vt:lpstr>
      <vt:lpstr>Verdana</vt:lpstr>
      <vt:lpstr>Office-tema</vt:lpstr>
      <vt:lpstr>Office-tema</vt:lpstr>
      <vt:lpstr>Office-tema</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Essunga_kommun_inkl._bolag-Essunga_kommun</dc:title>
  <dc:creator>Veronica Witte</dc:creator>
  <cp:lastModifiedBy>Agneta Andersson</cp:lastModifiedBy>
  <cp:revision>6</cp:revision>
  <dcterms:created xsi:type="dcterms:W3CDTF">2025-04-14T08:25:26Z</dcterms:created>
  <dcterms:modified xsi:type="dcterms:W3CDTF">2025-05-22T08:43:24Z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0x010100D0FEB9C42AFFA9428B5C65E850E0DDC3</vt:lpwstr>
  </property>
  <property fmtid="{D5CDD505-2E9C-101B-9397-08002B2CF9AE}" pid="3" name="MediaServiceImageTags">
    <vt:lpwstr/>
  </property>
</Properties>
</file>